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4" r:id="rId3"/>
    <p:sldId id="278" r:id="rId4"/>
    <p:sldId id="286" r:id="rId5"/>
    <p:sldId id="287" r:id="rId6"/>
    <p:sldId id="288" r:id="rId7"/>
    <p:sldId id="285" r:id="rId8"/>
    <p:sldId id="289" r:id="rId9"/>
    <p:sldId id="290" r:id="rId10"/>
    <p:sldId id="291" r:id="rId11"/>
    <p:sldId id="292" r:id="rId12"/>
    <p:sldId id="27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922" autoAdjust="0"/>
  </p:normalViewPr>
  <p:slideViewPr>
    <p:cSldViewPr snapToGrid="0">
      <p:cViewPr varScale="1">
        <p:scale>
          <a:sx n="86" d="100"/>
          <a:sy n="86" d="100"/>
        </p:scale>
        <p:origin x="1416" y="108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063FAA-8999-4A0E-ABC9-31F3DAC7FA5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pt-BR"/>
        </a:p>
      </dgm:t>
    </dgm:pt>
    <dgm:pt modelId="{C4B68C79-BB5B-4149-84BF-636678BD8881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gm:t>
    </dgm:pt>
    <dgm:pt modelId="{55CE4909-96BF-416F-BADD-0F655BE23268}" type="par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2E9F5E3-EDCA-416C-B8AF-537EE6753C87}" type="sib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65177A8-FF58-4E57-B14C-4C937C466781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gm:t>
    </dgm:pt>
    <dgm:pt modelId="{3662DEF6-9A27-46D9-A739-4DC52BBE5EF2}" type="par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767FE91-2A2F-463F-9286-71B5419D14AD}" type="sib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A20B6DC-99E6-4F20-8C74-202576492B85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gm:t>
    </dgm:pt>
    <dgm:pt modelId="{E23B9DBF-5A3B-4052-B204-E3084893CC46}" type="par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C514CFC-0254-4DA4-BF94-70CFFA6F0E50}" type="sib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0FC25AB-21F6-4F76-892A-C840A33FC5E0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gm:t>
    </dgm:pt>
    <dgm:pt modelId="{D5D5573E-A9B4-4545-B72D-FC07A017C482}" type="par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21F4F5-D12C-42EF-B059-1CDF84C47099}" type="sib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3A5E911-6FB1-4787-BB6C-2BA9E5C274FA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gm:t>
    </dgm:pt>
    <dgm:pt modelId="{3A891477-E28D-4BBB-9686-408FBE450F58}" type="par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7C40DC9-E296-4D27-87A5-395EEB4DA042}" type="sib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8E29B7-6245-4752-85CB-C292B6DF433C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gm:t>
    </dgm:pt>
    <dgm:pt modelId="{9705C344-5D3C-4773-8B81-5800E332C515}" type="par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783F47-1D61-4514-8668-64312EFAC20B}" type="sib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5C3E034-9B4B-40B4-94C2-32D9C1B80914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gm:t>
    </dgm:pt>
    <dgm:pt modelId="{8C2DB524-A101-4F1C-B748-6F3833526143}" type="par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0FA6F51-005F-4C58-8CB7-6B1E9AC0D675}" type="sib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F3F75B-840A-459E-BCF9-C78636B104C7}">
      <dgm:prSet phldrT="[Texto]" custT="1"/>
      <dgm:spPr/>
      <dgm:t>
        <a:bodyPr/>
        <a:lstStyle/>
        <a:p>
          <a:r>
            <a:rPr lang="pt-BR" sz="105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gm:t>
    </dgm:pt>
    <dgm:pt modelId="{869518E5-1BA8-4B12-BD5E-BF19FCF37029}" type="par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660305F-E7A1-4C2B-8DEA-C176F3F08FB8}" type="sib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436A51C-4429-406C-83A9-031FAD1FF29E}" type="pres">
      <dgm:prSet presAssocID="{A1063FAA-8999-4A0E-ABC9-31F3DAC7FA5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4564E257-793C-4608-B88A-8DFF03350A1D}" type="pres">
      <dgm:prSet presAssocID="{C4B68C79-BB5B-4149-84BF-636678BD8881}" presName="composite" presStyleCnt="0"/>
      <dgm:spPr/>
    </dgm:pt>
    <dgm:pt modelId="{7B63B46A-B259-4F23-9CFB-FBDD6559E1FC}" type="pres">
      <dgm:prSet presAssocID="{C4B68C79-BB5B-4149-84BF-636678BD8881}" presName="bentUpArrow1" presStyleLbl="alignImgPlace1" presStyleIdx="0" presStyleCnt="3"/>
      <dgm:spPr/>
    </dgm:pt>
    <dgm:pt modelId="{BE3FD988-FCD0-4A20-8815-FDC80CB1DAB6}" type="pres">
      <dgm:prSet presAssocID="{C4B68C79-BB5B-4149-84BF-636678BD888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8DD041-EB32-4465-B282-2837251EC48F}" type="pres">
      <dgm:prSet presAssocID="{C4B68C79-BB5B-4149-84BF-636678BD8881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B67DE4-BCD5-4CF6-9070-F46E92F58F75}" type="pres">
      <dgm:prSet presAssocID="{72E9F5E3-EDCA-416C-B8AF-537EE6753C87}" presName="sibTrans" presStyleCnt="0"/>
      <dgm:spPr/>
    </dgm:pt>
    <dgm:pt modelId="{D46B85F8-7040-4DCF-9B02-0D3DFA9669D1}" type="pres">
      <dgm:prSet presAssocID="{9A20B6DC-99E6-4F20-8C74-202576492B85}" presName="composite" presStyleCnt="0"/>
      <dgm:spPr/>
    </dgm:pt>
    <dgm:pt modelId="{178EF829-65D7-4461-808F-DC1A0E455F78}" type="pres">
      <dgm:prSet presAssocID="{9A20B6DC-99E6-4F20-8C74-202576492B85}" presName="bentUpArrow1" presStyleLbl="alignImgPlace1" presStyleIdx="1" presStyleCnt="3"/>
      <dgm:spPr/>
    </dgm:pt>
    <dgm:pt modelId="{02ABF86F-70BD-4227-8F5C-D23A7AED8B0D}" type="pres">
      <dgm:prSet presAssocID="{9A20B6DC-99E6-4F20-8C74-202576492B8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FE39CF-A714-44E8-AA6B-EB55AC861916}" type="pres">
      <dgm:prSet presAssocID="{9A20B6DC-99E6-4F20-8C74-202576492B8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6336E4-0E72-4DEA-8541-6AAE2BF93860}" type="pres">
      <dgm:prSet presAssocID="{6C514CFC-0254-4DA4-BF94-70CFFA6F0E50}" presName="sibTrans" presStyleCnt="0"/>
      <dgm:spPr/>
    </dgm:pt>
    <dgm:pt modelId="{4E710CB8-B1B0-4FFF-AC40-E9B794281E36}" type="pres">
      <dgm:prSet presAssocID="{A3A5E911-6FB1-4787-BB6C-2BA9E5C274FA}" presName="composite" presStyleCnt="0"/>
      <dgm:spPr/>
    </dgm:pt>
    <dgm:pt modelId="{54D6F537-CCDD-4D32-8ADD-CA333F7B32FB}" type="pres">
      <dgm:prSet presAssocID="{A3A5E911-6FB1-4787-BB6C-2BA9E5C274FA}" presName="bentUpArrow1" presStyleLbl="alignImgPlace1" presStyleIdx="2" presStyleCnt="3"/>
      <dgm:spPr/>
    </dgm:pt>
    <dgm:pt modelId="{F700165C-4BA9-478E-8C37-E6FE55289AE0}" type="pres">
      <dgm:prSet presAssocID="{A3A5E911-6FB1-4787-BB6C-2BA9E5C274FA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A381196-881C-4AB9-B2AB-81B4227FEDBC}" type="pres">
      <dgm:prSet presAssocID="{A3A5E911-6FB1-4787-BB6C-2BA9E5C274FA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BD47D6-458D-445A-8433-C191D8BA60EC}" type="pres">
      <dgm:prSet presAssocID="{77C40DC9-E296-4D27-87A5-395EEB4DA042}" presName="sibTrans" presStyleCnt="0"/>
      <dgm:spPr/>
    </dgm:pt>
    <dgm:pt modelId="{3BADFF11-0ED7-406F-8BAA-C344592DB139}" type="pres">
      <dgm:prSet presAssocID="{2D8E29B7-6245-4752-85CB-C292B6DF433C}" presName="composite" presStyleCnt="0"/>
      <dgm:spPr/>
    </dgm:pt>
    <dgm:pt modelId="{E965B272-B81D-4263-8E6B-865BC5F02D1A}" type="pres">
      <dgm:prSet presAssocID="{2D8E29B7-6245-4752-85CB-C292B6DF433C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CB8515-4D90-4EBF-845C-27FCFBDD19A5}" type="pres">
      <dgm:prSet presAssocID="{2D8E29B7-6245-4752-85CB-C292B6DF433C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6A45F34-0C3C-43D9-A252-CE3E9E6EA43B}" srcId="{A1063FAA-8999-4A0E-ABC9-31F3DAC7FA59}" destId="{9A20B6DC-99E6-4F20-8C74-202576492B85}" srcOrd="1" destOrd="0" parTransId="{E23B9DBF-5A3B-4052-B204-E3084893CC46}" sibTransId="{6C514CFC-0254-4DA4-BF94-70CFFA6F0E50}"/>
    <dgm:cxn modelId="{7AF94831-8B9D-4E5E-98B0-7A59B5FE6C8D}" type="presOf" srcId="{A1063FAA-8999-4A0E-ABC9-31F3DAC7FA59}" destId="{2436A51C-4429-406C-83A9-031FAD1FF29E}" srcOrd="0" destOrd="0" presId="urn:microsoft.com/office/officeart/2005/8/layout/StepDownProcess"/>
    <dgm:cxn modelId="{7344E255-97B3-4786-8691-67C059E832F2}" type="presOf" srcId="{2D8E29B7-6245-4752-85CB-C292B6DF433C}" destId="{E965B272-B81D-4263-8E6B-865BC5F02D1A}" srcOrd="0" destOrd="0" presId="urn:microsoft.com/office/officeart/2005/8/layout/StepDownProcess"/>
    <dgm:cxn modelId="{B64B558D-C476-4D9C-BC84-810540A95237}" srcId="{A1063FAA-8999-4A0E-ABC9-31F3DAC7FA59}" destId="{C4B68C79-BB5B-4149-84BF-636678BD8881}" srcOrd="0" destOrd="0" parTransId="{55CE4909-96BF-416F-BADD-0F655BE23268}" sibTransId="{72E9F5E3-EDCA-416C-B8AF-537EE6753C87}"/>
    <dgm:cxn modelId="{F67E98C5-FB6C-4FF4-99F7-BC30A58749EF}" srcId="{A3A5E911-6FB1-4787-BB6C-2BA9E5C274FA}" destId="{65C3E034-9B4B-40B4-94C2-32D9C1B80914}" srcOrd="0" destOrd="0" parTransId="{8C2DB524-A101-4F1C-B748-6F3833526143}" sibTransId="{40FA6F51-005F-4C58-8CB7-6B1E9AC0D675}"/>
    <dgm:cxn modelId="{0492959A-F8FC-4A8A-8B28-EF2E05197AA8}" type="presOf" srcId="{9A20B6DC-99E6-4F20-8C74-202576492B85}" destId="{02ABF86F-70BD-4227-8F5C-D23A7AED8B0D}" srcOrd="0" destOrd="0" presId="urn:microsoft.com/office/officeart/2005/8/layout/StepDownProcess"/>
    <dgm:cxn modelId="{2835F817-CD22-460B-B2EC-B6C7434631E3}" type="presOf" srcId="{E65177A8-FF58-4E57-B14C-4C937C466781}" destId="{1D8DD041-EB32-4465-B282-2837251EC48F}" srcOrd="0" destOrd="0" presId="urn:microsoft.com/office/officeart/2005/8/layout/StepDownProcess"/>
    <dgm:cxn modelId="{F0B77D29-7098-408E-A8BB-3387FBA6F8EF}" srcId="{A1063FAA-8999-4A0E-ABC9-31F3DAC7FA59}" destId="{2D8E29B7-6245-4752-85CB-C292B6DF433C}" srcOrd="3" destOrd="0" parTransId="{9705C344-5D3C-4773-8B81-5800E332C515}" sibTransId="{CA783F47-1D61-4514-8668-64312EFAC20B}"/>
    <dgm:cxn modelId="{0EBDED75-B6FE-46D9-8524-82DC6B299E71}" type="presOf" srcId="{F0FC25AB-21F6-4F76-892A-C840A33FC5E0}" destId="{1DFE39CF-A714-44E8-AA6B-EB55AC861916}" srcOrd="0" destOrd="0" presId="urn:microsoft.com/office/officeart/2005/8/layout/StepDownProcess"/>
    <dgm:cxn modelId="{054DC3EE-D9D9-47F1-98D0-E0B1C9A8281F}" srcId="{2D8E29B7-6245-4752-85CB-C292B6DF433C}" destId="{2DF3F75B-840A-459E-BCF9-C78636B104C7}" srcOrd="0" destOrd="0" parTransId="{869518E5-1BA8-4B12-BD5E-BF19FCF37029}" sibTransId="{0660305F-E7A1-4C2B-8DEA-C176F3F08FB8}"/>
    <dgm:cxn modelId="{D5875EB3-E367-4240-A139-6C0B62A2E72A}" type="presOf" srcId="{C4B68C79-BB5B-4149-84BF-636678BD8881}" destId="{BE3FD988-FCD0-4A20-8815-FDC80CB1DAB6}" srcOrd="0" destOrd="0" presId="urn:microsoft.com/office/officeart/2005/8/layout/StepDownProcess"/>
    <dgm:cxn modelId="{0E7031B5-D078-479A-90C7-BBC97C688B1E}" type="presOf" srcId="{A3A5E911-6FB1-4787-BB6C-2BA9E5C274FA}" destId="{F700165C-4BA9-478E-8C37-E6FE55289AE0}" srcOrd="0" destOrd="0" presId="urn:microsoft.com/office/officeart/2005/8/layout/StepDownProcess"/>
    <dgm:cxn modelId="{B1D0833E-4822-4B4C-8BE3-605231D4C656}" srcId="{9A20B6DC-99E6-4F20-8C74-202576492B85}" destId="{F0FC25AB-21F6-4F76-892A-C840A33FC5E0}" srcOrd="0" destOrd="0" parTransId="{D5D5573E-A9B4-4545-B72D-FC07A017C482}" sibTransId="{CC21F4F5-D12C-42EF-B059-1CDF84C47099}"/>
    <dgm:cxn modelId="{BDCA6D61-F890-4267-8FBB-E4BCE8C12E29}" srcId="{A1063FAA-8999-4A0E-ABC9-31F3DAC7FA59}" destId="{A3A5E911-6FB1-4787-BB6C-2BA9E5C274FA}" srcOrd="2" destOrd="0" parTransId="{3A891477-E28D-4BBB-9686-408FBE450F58}" sibTransId="{77C40DC9-E296-4D27-87A5-395EEB4DA042}"/>
    <dgm:cxn modelId="{A9B28EBB-AAD3-43A1-A476-DBA7479E59A6}" srcId="{C4B68C79-BB5B-4149-84BF-636678BD8881}" destId="{E65177A8-FF58-4E57-B14C-4C937C466781}" srcOrd="0" destOrd="0" parTransId="{3662DEF6-9A27-46D9-A739-4DC52BBE5EF2}" sibTransId="{D767FE91-2A2F-463F-9286-71B5419D14AD}"/>
    <dgm:cxn modelId="{411EF3ED-B1C3-4C40-B62B-2BAB9E970EEF}" type="presOf" srcId="{2DF3F75B-840A-459E-BCF9-C78636B104C7}" destId="{11CB8515-4D90-4EBF-845C-27FCFBDD19A5}" srcOrd="0" destOrd="0" presId="urn:microsoft.com/office/officeart/2005/8/layout/StepDownProcess"/>
    <dgm:cxn modelId="{5999C697-C0FF-4BFC-8D8A-68A7A51AFD47}" type="presOf" srcId="{65C3E034-9B4B-40B4-94C2-32D9C1B80914}" destId="{1A381196-881C-4AB9-B2AB-81B4227FEDBC}" srcOrd="0" destOrd="0" presId="urn:microsoft.com/office/officeart/2005/8/layout/StepDownProcess"/>
    <dgm:cxn modelId="{C0AEB330-9921-48FC-A848-FE1D6621D686}" type="presParOf" srcId="{2436A51C-4429-406C-83A9-031FAD1FF29E}" destId="{4564E257-793C-4608-B88A-8DFF03350A1D}" srcOrd="0" destOrd="0" presId="urn:microsoft.com/office/officeart/2005/8/layout/StepDownProcess"/>
    <dgm:cxn modelId="{71BF374E-4549-4E4E-BCA9-6B1C1561124C}" type="presParOf" srcId="{4564E257-793C-4608-B88A-8DFF03350A1D}" destId="{7B63B46A-B259-4F23-9CFB-FBDD6559E1FC}" srcOrd="0" destOrd="0" presId="urn:microsoft.com/office/officeart/2005/8/layout/StepDownProcess"/>
    <dgm:cxn modelId="{EAB002E9-9740-4C9A-9F68-3C67A9270FEA}" type="presParOf" srcId="{4564E257-793C-4608-B88A-8DFF03350A1D}" destId="{BE3FD988-FCD0-4A20-8815-FDC80CB1DAB6}" srcOrd="1" destOrd="0" presId="urn:microsoft.com/office/officeart/2005/8/layout/StepDownProcess"/>
    <dgm:cxn modelId="{480D4A19-005F-4032-8725-8F490EFF943E}" type="presParOf" srcId="{4564E257-793C-4608-B88A-8DFF03350A1D}" destId="{1D8DD041-EB32-4465-B282-2837251EC48F}" srcOrd="2" destOrd="0" presId="urn:microsoft.com/office/officeart/2005/8/layout/StepDownProcess"/>
    <dgm:cxn modelId="{37E8AB81-FC66-4949-B69C-516A17E591ED}" type="presParOf" srcId="{2436A51C-4429-406C-83A9-031FAD1FF29E}" destId="{76B67DE4-BCD5-4CF6-9070-F46E92F58F75}" srcOrd="1" destOrd="0" presId="urn:microsoft.com/office/officeart/2005/8/layout/StepDownProcess"/>
    <dgm:cxn modelId="{9EBAB87D-9AC7-4167-B7AF-2409AC2F9D30}" type="presParOf" srcId="{2436A51C-4429-406C-83A9-031FAD1FF29E}" destId="{D46B85F8-7040-4DCF-9B02-0D3DFA9669D1}" srcOrd="2" destOrd="0" presId="urn:microsoft.com/office/officeart/2005/8/layout/StepDownProcess"/>
    <dgm:cxn modelId="{A3A3DC76-9F3A-4DCA-9E1D-029FD978509D}" type="presParOf" srcId="{D46B85F8-7040-4DCF-9B02-0D3DFA9669D1}" destId="{178EF829-65D7-4461-808F-DC1A0E455F78}" srcOrd="0" destOrd="0" presId="urn:microsoft.com/office/officeart/2005/8/layout/StepDownProcess"/>
    <dgm:cxn modelId="{64BF3A53-4B1D-4549-8392-47F795651724}" type="presParOf" srcId="{D46B85F8-7040-4DCF-9B02-0D3DFA9669D1}" destId="{02ABF86F-70BD-4227-8F5C-D23A7AED8B0D}" srcOrd="1" destOrd="0" presId="urn:microsoft.com/office/officeart/2005/8/layout/StepDownProcess"/>
    <dgm:cxn modelId="{2FECC68D-9B7A-4C7A-925C-C7C22646908F}" type="presParOf" srcId="{D46B85F8-7040-4DCF-9B02-0D3DFA9669D1}" destId="{1DFE39CF-A714-44E8-AA6B-EB55AC861916}" srcOrd="2" destOrd="0" presId="urn:microsoft.com/office/officeart/2005/8/layout/StepDownProcess"/>
    <dgm:cxn modelId="{719D7F38-7F42-4A1D-BD14-141D18231FF2}" type="presParOf" srcId="{2436A51C-4429-406C-83A9-031FAD1FF29E}" destId="{2C6336E4-0E72-4DEA-8541-6AAE2BF93860}" srcOrd="3" destOrd="0" presId="urn:microsoft.com/office/officeart/2005/8/layout/StepDownProcess"/>
    <dgm:cxn modelId="{03F20A09-3442-4C28-832A-7553C17D55FE}" type="presParOf" srcId="{2436A51C-4429-406C-83A9-031FAD1FF29E}" destId="{4E710CB8-B1B0-4FFF-AC40-E9B794281E36}" srcOrd="4" destOrd="0" presId="urn:microsoft.com/office/officeart/2005/8/layout/StepDownProcess"/>
    <dgm:cxn modelId="{80DC8280-8FB8-43FA-84FA-EF878A192DC5}" type="presParOf" srcId="{4E710CB8-B1B0-4FFF-AC40-E9B794281E36}" destId="{54D6F537-CCDD-4D32-8ADD-CA333F7B32FB}" srcOrd="0" destOrd="0" presId="urn:microsoft.com/office/officeart/2005/8/layout/StepDownProcess"/>
    <dgm:cxn modelId="{42AA235D-38B2-436A-82CC-D0674D1C6E44}" type="presParOf" srcId="{4E710CB8-B1B0-4FFF-AC40-E9B794281E36}" destId="{F700165C-4BA9-478E-8C37-E6FE55289AE0}" srcOrd="1" destOrd="0" presId="urn:microsoft.com/office/officeart/2005/8/layout/StepDownProcess"/>
    <dgm:cxn modelId="{00D5C580-69AA-4F5B-B36B-6CAADED654A3}" type="presParOf" srcId="{4E710CB8-B1B0-4FFF-AC40-E9B794281E36}" destId="{1A381196-881C-4AB9-B2AB-81B4227FEDBC}" srcOrd="2" destOrd="0" presId="urn:microsoft.com/office/officeart/2005/8/layout/StepDownProcess"/>
    <dgm:cxn modelId="{49FDF1F6-9713-41DD-93CD-E4F3E8D128CC}" type="presParOf" srcId="{2436A51C-4429-406C-83A9-031FAD1FF29E}" destId="{EBBD47D6-458D-445A-8433-C191D8BA60EC}" srcOrd="5" destOrd="0" presId="urn:microsoft.com/office/officeart/2005/8/layout/StepDownProcess"/>
    <dgm:cxn modelId="{D5CA141A-E428-49CF-AC97-24BACF176E56}" type="presParOf" srcId="{2436A51C-4429-406C-83A9-031FAD1FF29E}" destId="{3BADFF11-0ED7-406F-8BAA-C344592DB139}" srcOrd="6" destOrd="0" presId="urn:microsoft.com/office/officeart/2005/8/layout/StepDownProcess"/>
    <dgm:cxn modelId="{573CC41B-3383-4F8C-B678-347552838F10}" type="presParOf" srcId="{3BADFF11-0ED7-406F-8BAA-C344592DB139}" destId="{E965B272-B81D-4263-8E6B-865BC5F02D1A}" srcOrd="0" destOrd="0" presId="urn:microsoft.com/office/officeart/2005/8/layout/StepDownProcess"/>
    <dgm:cxn modelId="{07F2C905-66CF-4F0C-9048-E041417BE386}" type="presParOf" srcId="{3BADFF11-0ED7-406F-8BAA-C344592DB139}" destId="{11CB8515-4D90-4EBF-845C-27FCFBDD19A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063FAA-8999-4A0E-ABC9-31F3DAC7FA5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pt-BR"/>
        </a:p>
      </dgm:t>
    </dgm:pt>
    <dgm:pt modelId="{C4B68C79-BB5B-4149-84BF-636678BD8881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gm:t>
    </dgm:pt>
    <dgm:pt modelId="{55CE4909-96BF-416F-BADD-0F655BE23268}" type="par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2E9F5E3-EDCA-416C-B8AF-537EE6753C87}" type="sib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65177A8-FF58-4E57-B14C-4C937C466781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gm:t>
    </dgm:pt>
    <dgm:pt modelId="{3662DEF6-9A27-46D9-A739-4DC52BBE5EF2}" type="par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767FE91-2A2F-463F-9286-71B5419D14AD}" type="sib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A20B6DC-99E6-4F20-8C74-202576492B85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gm:t>
    </dgm:pt>
    <dgm:pt modelId="{E23B9DBF-5A3B-4052-B204-E3084893CC46}" type="par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C514CFC-0254-4DA4-BF94-70CFFA6F0E50}" type="sib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0FC25AB-21F6-4F76-892A-C840A33FC5E0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gm:t>
    </dgm:pt>
    <dgm:pt modelId="{D5D5573E-A9B4-4545-B72D-FC07A017C482}" type="par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21F4F5-D12C-42EF-B059-1CDF84C47099}" type="sib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3A5E911-6FB1-4787-BB6C-2BA9E5C274FA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gm:t>
    </dgm:pt>
    <dgm:pt modelId="{3A891477-E28D-4BBB-9686-408FBE450F58}" type="par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7C40DC9-E296-4D27-87A5-395EEB4DA042}" type="sib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8E29B7-6245-4752-85CB-C292B6DF433C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gm:t>
    </dgm:pt>
    <dgm:pt modelId="{9705C344-5D3C-4773-8B81-5800E332C515}" type="par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783F47-1D61-4514-8668-64312EFAC20B}" type="sib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5C3E034-9B4B-40B4-94C2-32D9C1B80914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gm:t>
    </dgm:pt>
    <dgm:pt modelId="{8C2DB524-A101-4F1C-B748-6F3833526143}" type="par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0FA6F51-005F-4C58-8CB7-6B1E9AC0D675}" type="sib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F3F75B-840A-459E-BCF9-C78636B104C7}">
      <dgm:prSet phldrT="[Texto]" custT="1"/>
      <dgm:spPr/>
      <dgm:t>
        <a:bodyPr/>
        <a:lstStyle/>
        <a:p>
          <a:r>
            <a:rPr lang="pt-BR" sz="105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gm:t>
    </dgm:pt>
    <dgm:pt modelId="{869518E5-1BA8-4B12-BD5E-BF19FCF37029}" type="par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660305F-E7A1-4C2B-8DEA-C176F3F08FB8}" type="sib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436A51C-4429-406C-83A9-031FAD1FF29E}" type="pres">
      <dgm:prSet presAssocID="{A1063FAA-8999-4A0E-ABC9-31F3DAC7FA5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4564E257-793C-4608-B88A-8DFF03350A1D}" type="pres">
      <dgm:prSet presAssocID="{C4B68C79-BB5B-4149-84BF-636678BD8881}" presName="composite" presStyleCnt="0"/>
      <dgm:spPr/>
    </dgm:pt>
    <dgm:pt modelId="{7B63B46A-B259-4F23-9CFB-FBDD6559E1FC}" type="pres">
      <dgm:prSet presAssocID="{C4B68C79-BB5B-4149-84BF-636678BD8881}" presName="bentUpArrow1" presStyleLbl="alignImgPlace1" presStyleIdx="0" presStyleCnt="3"/>
      <dgm:spPr/>
    </dgm:pt>
    <dgm:pt modelId="{BE3FD988-FCD0-4A20-8815-FDC80CB1DAB6}" type="pres">
      <dgm:prSet presAssocID="{C4B68C79-BB5B-4149-84BF-636678BD888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8DD041-EB32-4465-B282-2837251EC48F}" type="pres">
      <dgm:prSet presAssocID="{C4B68C79-BB5B-4149-84BF-636678BD8881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B67DE4-BCD5-4CF6-9070-F46E92F58F75}" type="pres">
      <dgm:prSet presAssocID="{72E9F5E3-EDCA-416C-B8AF-537EE6753C87}" presName="sibTrans" presStyleCnt="0"/>
      <dgm:spPr/>
    </dgm:pt>
    <dgm:pt modelId="{D46B85F8-7040-4DCF-9B02-0D3DFA9669D1}" type="pres">
      <dgm:prSet presAssocID="{9A20B6DC-99E6-4F20-8C74-202576492B85}" presName="composite" presStyleCnt="0"/>
      <dgm:spPr/>
    </dgm:pt>
    <dgm:pt modelId="{178EF829-65D7-4461-808F-DC1A0E455F78}" type="pres">
      <dgm:prSet presAssocID="{9A20B6DC-99E6-4F20-8C74-202576492B85}" presName="bentUpArrow1" presStyleLbl="alignImgPlace1" presStyleIdx="1" presStyleCnt="3"/>
      <dgm:spPr/>
    </dgm:pt>
    <dgm:pt modelId="{02ABF86F-70BD-4227-8F5C-D23A7AED8B0D}" type="pres">
      <dgm:prSet presAssocID="{9A20B6DC-99E6-4F20-8C74-202576492B8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FE39CF-A714-44E8-AA6B-EB55AC861916}" type="pres">
      <dgm:prSet presAssocID="{9A20B6DC-99E6-4F20-8C74-202576492B8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6336E4-0E72-4DEA-8541-6AAE2BF93860}" type="pres">
      <dgm:prSet presAssocID="{6C514CFC-0254-4DA4-BF94-70CFFA6F0E50}" presName="sibTrans" presStyleCnt="0"/>
      <dgm:spPr/>
    </dgm:pt>
    <dgm:pt modelId="{4E710CB8-B1B0-4FFF-AC40-E9B794281E36}" type="pres">
      <dgm:prSet presAssocID="{A3A5E911-6FB1-4787-BB6C-2BA9E5C274FA}" presName="composite" presStyleCnt="0"/>
      <dgm:spPr/>
    </dgm:pt>
    <dgm:pt modelId="{54D6F537-CCDD-4D32-8ADD-CA333F7B32FB}" type="pres">
      <dgm:prSet presAssocID="{A3A5E911-6FB1-4787-BB6C-2BA9E5C274FA}" presName="bentUpArrow1" presStyleLbl="alignImgPlace1" presStyleIdx="2" presStyleCnt="3"/>
      <dgm:spPr/>
    </dgm:pt>
    <dgm:pt modelId="{F700165C-4BA9-478E-8C37-E6FE55289AE0}" type="pres">
      <dgm:prSet presAssocID="{A3A5E911-6FB1-4787-BB6C-2BA9E5C274FA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A381196-881C-4AB9-B2AB-81B4227FEDBC}" type="pres">
      <dgm:prSet presAssocID="{A3A5E911-6FB1-4787-BB6C-2BA9E5C274FA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BD47D6-458D-445A-8433-C191D8BA60EC}" type="pres">
      <dgm:prSet presAssocID="{77C40DC9-E296-4D27-87A5-395EEB4DA042}" presName="sibTrans" presStyleCnt="0"/>
      <dgm:spPr/>
    </dgm:pt>
    <dgm:pt modelId="{3BADFF11-0ED7-406F-8BAA-C344592DB139}" type="pres">
      <dgm:prSet presAssocID="{2D8E29B7-6245-4752-85CB-C292B6DF433C}" presName="composite" presStyleCnt="0"/>
      <dgm:spPr/>
    </dgm:pt>
    <dgm:pt modelId="{E965B272-B81D-4263-8E6B-865BC5F02D1A}" type="pres">
      <dgm:prSet presAssocID="{2D8E29B7-6245-4752-85CB-C292B6DF433C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CB8515-4D90-4EBF-845C-27FCFBDD19A5}" type="pres">
      <dgm:prSet presAssocID="{2D8E29B7-6245-4752-85CB-C292B6DF433C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6A45F34-0C3C-43D9-A252-CE3E9E6EA43B}" srcId="{A1063FAA-8999-4A0E-ABC9-31F3DAC7FA59}" destId="{9A20B6DC-99E6-4F20-8C74-202576492B85}" srcOrd="1" destOrd="0" parTransId="{E23B9DBF-5A3B-4052-B204-E3084893CC46}" sibTransId="{6C514CFC-0254-4DA4-BF94-70CFFA6F0E50}"/>
    <dgm:cxn modelId="{7AF94831-8B9D-4E5E-98B0-7A59B5FE6C8D}" type="presOf" srcId="{A1063FAA-8999-4A0E-ABC9-31F3DAC7FA59}" destId="{2436A51C-4429-406C-83A9-031FAD1FF29E}" srcOrd="0" destOrd="0" presId="urn:microsoft.com/office/officeart/2005/8/layout/StepDownProcess"/>
    <dgm:cxn modelId="{7344E255-97B3-4786-8691-67C059E832F2}" type="presOf" srcId="{2D8E29B7-6245-4752-85CB-C292B6DF433C}" destId="{E965B272-B81D-4263-8E6B-865BC5F02D1A}" srcOrd="0" destOrd="0" presId="urn:microsoft.com/office/officeart/2005/8/layout/StepDownProcess"/>
    <dgm:cxn modelId="{B64B558D-C476-4D9C-BC84-810540A95237}" srcId="{A1063FAA-8999-4A0E-ABC9-31F3DAC7FA59}" destId="{C4B68C79-BB5B-4149-84BF-636678BD8881}" srcOrd="0" destOrd="0" parTransId="{55CE4909-96BF-416F-BADD-0F655BE23268}" sibTransId="{72E9F5E3-EDCA-416C-B8AF-537EE6753C87}"/>
    <dgm:cxn modelId="{F67E98C5-FB6C-4FF4-99F7-BC30A58749EF}" srcId="{A3A5E911-6FB1-4787-BB6C-2BA9E5C274FA}" destId="{65C3E034-9B4B-40B4-94C2-32D9C1B80914}" srcOrd="0" destOrd="0" parTransId="{8C2DB524-A101-4F1C-B748-6F3833526143}" sibTransId="{40FA6F51-005F-4C58-8CB7-6B1E9AC0D675}"/>
    <dgm:cxn modelId="{0492959A-F8FC-4A8A-8B28-EF2E05197AA8}" type="presOf" srcId="{9A20B6DC-99E6-4F20-8C74-202576492B85}" destId="{02ABF86F-70BD-4227-8F5C-D23A7AED8B0D}" srcOrd="0" destOrd="0" presId="urn:microsoft.com/office/officeart/2005/8/layout/StepDownProcess"/>
    <dgm:cxn modelId="{2835F817-CD22-460B-B2EC-B6C7434631E3}" type="presOf" srcId="{E65177A8-FF58-4E57-B14C-4C937C466781}" destId="{1D8DD041-EB32-4465-B282-2837251EC48F}" srcOrd="0" destOrd="0" presId="urn:microsoft.com/office/officeart/2005/8/layout/StepDownProcess"/>
    <dgm:cxn modelId="{F0B77D29-7098-408E-A8BB-3387FBA6F8EF}" srcId="{A1063FAA-8999-4A0E-ABC9-31F3DAC7FA59}" destId="{2D8E29B7-6245-4752-85CB-C292B6DF433C}" srcOrd="3" destOrd="0" parTransId="{9705C344-5D3C-4773-8B81-5800E332C515}" sibTransId="{CA783F47-1D61-4514-8668-64312EFAC20B}"/>
    <dgm:cxn modelId="{0EBDED75-B6FE-46D9-8524-82DC6B299E71}" type="presOf" srcId="{F0FC25AB-21F6-4F76-892A-C840A33FC5E0}" destId="{1DFE39CF-A714-44E8-AA6B-EB55AC861916}" srcOrd="0" destOrd="0" presId="urn:microsoft.com/office/officeart/2005/8/layout/StepDownProcess"/>
    <dgm:cxn modelId="{054DC3EE-D9D9-47F1-98D0-E0B1C9A8281F}" srcId="{2D8E29B7-6245-4752-85CB-C292B6DF433C}" destId="{2DF3F75B-840A-459E-BCF9-C78636B104C7}" srcOrd="0" destOrd="0" parTransId="{869518E5-1BA8-4B12-BD5E-BF19FCF37029}" sibTransId="{0660305F-E7A1-4C2B-8DEA-C176F3F08FB8}"/>
    <dgm:cxn modelId="{D5875EB3-E367-4240-A139-6C0B62A2E72A}" type="presOf" srcId="{C4B68C79-BB5B-4149-84BF-636678BD8881}" destId="{BE3FD988-FCD0-4A20-8815-FDC80CB1DAB6}" srcOrd="0" destOrd="0" presId="urn:microsoft.com/office/officeart/2005/8/layout/StepDownProcess"/>
    <dgm:cxn modelId="{0E7031B5-D078-479A-90C7-BBC97C688B1E}" type="presOf" srcId="{A3A5E911-6FB1-4787-BB6C-2BA9E5C274FA}" destId="{F700165C-4BA9-478E-8C37-E6FE55289AE0}" srcOrd="0" destOrd="0" presId="urn:microsoft.com/office/officeart/2005/8/layout/StepDownProcess"/>
    <dgm:cxn modelId="{B1D0833E-4822-4B4C-8BE3-605231D4C656}" srcId="{9A20B6DC-99E6-4F20-8C74-202576492B85}" destId="{F0FC25AB-21F6-4F76-892A-C840A33FC5E0}" srcOrd="0" destOrd="0" parTransId="{D5D5573E-A9B4-4545-B72D-FC07A017C482}" sibTransId="{CC21F4F5-D12C-42EF-B059-1CDF84C47099}"/>
    <dgm:cxn modelId="{BDCA6D61-F890-4267-8FBB-E4BCE8C12E29}" srcId="{A1063FAA-8999-4A0E-ABC9-31F3DAC7FA59}" destId="{A3A5E911-6FB1-4787-BB6C-2BA9E5C274FA}" srcOrd="2" destOrd="0" parTransId="{3A891477-E28D-4BBB-9686-408FBE450F58}" sibTransId="{77C40DC9-E296-4D27-87A5-395EEB4DA042}"/>
    <dgm:cxn modelId="{A9B28EBB-AAD3-43A1-A476-DBA7479E59A6}" srcId="{C4B68C79-BB5B-4149-84BF-636678BD8881}" destId="{E65177A8-FF58-4E57-B14C-4C937C466781}" srcOrd="0" destOrd="0" parTransId="{3662DEF6-9A27-46D9-A739-4DC52BBE5EF2}" sibTransId="{D767FE91-2A2F-463F-9286-71B5419D14AD}"/>
    <dgm:cxn modelId="{411EF3ED-B1C3-4C40-B62B-2BAB9E970EEF}" type="presOf" srcId="{2DF3F75B-840A-459E-BCF9-C78636B104C7}" destId="{11CB8515-4D90-4EBF-845C-27FCFBDD19A5}" srcOrd="0" destOrd="0" presId="urn:microsoft.com/office/officeart/2005/8/layout/StepDownProcess"/>
    <dgm:cxn modelId="{5999C697-C0FF-4BFC-8D8A-68A7A51AFD47}" type="presOf" srcId="{65C3E034-9B4B-40B4-94C2-32D9C1B80914}" destId="{1A381196-881C-4AB9-B2AB-81B4227FEDBC}" srcOrd="0" destOrd="0" presId="urn:microsoft.com/office/officeart/2005/8/layout/StepDownProcess"/>
    <dgm:cxn modelId="{C0AEB330-9921-48FC-A848-FE1D6621D686}" type="presParOf" srcId="{2436A51C-4429-406C-83A9-031FAD1FF29E}" destId="{4564E257-793C-4608-B88A-8DFF03350A1D}" srcOrd="0" destOrd="0" presId="urn:microsoft.com/office/officeart/2005/8/layout/StepDownProcess"/>
    <dgm:cxn modelId="{71BF374E-4549-4E4E-BCA9-6B1C1561124C}" type="presParOf" srcId="{4564E257-793C-4608-B88A-8DFF03350A1D}" destId="{7B63B46A-B259-4F23-9CFB-FBDD6559E1FC}" srcOrd="0" destOrd="0" presId="urn:microsoft.com/office/officeart/2005/8/layout/StepDownProcess"/>
    <dgm:cxn modelId="{EAB002E9-9740-4C9A-9F68-3C67A9270FEA}" type="presParOf" srcId="{4564E257-793C-4608-B88A-8DFF03350A1D}" destId="{BE3FD988-FCD0-4A20-8815-FDC80CB1DAB6}" srcOrd="1" destOrd="0" presId="urn:microsoft.com/office/officeart/2005/8/layout/StepDownProcess"/>
    <dgm:cxn modelId="{480D4A19-005F-4032-8725-8F490EFF943E}" type="presParOf" srcId="{4564E257-793C-4608-B88A-8DFF03350A1D}" destId="{1D8DD041-EB32-4465-B282-2837251EC48F}" srcOrd="2" destOrd="0" presId="urn:microsoft.com/office/officeart/2005/8/layout/StepDownProcess"/>
    <dgm:cxn modelId="{37E8AB81-FC66-4949-B69C-516A17E591ED}" type="presParOf" srcId="{2436A51C-4429-406C-83A9-031FAD1FF29E}" destId="{76B67DE4-BCD5-4CF6-9070-F46E92F58F75}" srcOrd="1" destOrd="0" presId="urn:microsoft.com/office/officeart/2005/8/layout/StepDownProcess"/>
    <dgm:cxn modelId="{9EBAB87D-9AC7-4167-B7AF-2409AC2F9D30}" type="presParOf" srcId="{2436A51C-4429-406C-83A9-031FAD1FF29E}" destId="{D46B85F8-7040-4DCF-9B02-0D3DFA9669D1}" srcOrd="2" destOrd="0" presId="urn:microsoft.com/office/officeart/2005/8/layout/StepDownProcess"/>
    <dgm:cxn modelId="{A3A3DC76-9F3A-4DCA-9E1D-029FD978509D}" type="presParOf" srcId="{D46B85F8-7040-4DCF-9B02-0D3DFA9669D1}" destId="{178EF829-65D7-4461-808F-DC1A0E455F78}" srcOrd="0" destOrd="0" presId="urn:microsoft.com/office/officeart/2005/8/layout/StepDownProcess"/>
    <dgm:cxn modelId="{64BF3A53-4B1D-4549-8392-47F795651724}" type="presParOf" srcId="{D46B85F8-7040-4DCF-9B02-0D3DFA9669D1}" destId="{02ABF86F-70BD-4227-8F5C-D23A7AED8B0D}" srcOrd="1" destOrd="0" presId="urn:microsoft.com/office/officeart/2005/8/layout/StepDownProcess"/>
    <dgm:cxn modelId="{2FECC68D-9B7A-4C7A-925C-C7C22646908F}" type="presParOf" srcId="{D46B85F8-7040-4DCF-9B02-0D3DFA9669D1}" destId="{1DFE39CF-A714-44E8-AA6B-EB55AC861916}" srcOrd="2" destOrd="0" presId="urn:microsoft.com/office/officeart/2005/8/layout/StepDownProcess"/>
    <dgm:cxn modelId="{719D7F38-7F42-4A1D-BD14-141D18231FF2}" type="presParOf" srcId="{2436A51C-4429-406C-83A9-031FAD1FF29E}" destId="{2C6336E4-0E72-4DEA-8541-6AAE2BF93860}" srcOrd="3" destOrd="0" presId="urn:microsoft.com/office/officeart/2005/8/layout/StepDownProcess"/>
    <dgm:cxn modelId="{03F20A09-3442-4C28-832A-7553C17D55FE}" type="presParOf" srcId="{2436A51C-4429-406C-83A9-031FAD1FF29E}" destId="{4E710CB8-B1B0-4FFF-AC40-E9B794281E36}" srcOrd="4" destOrd="0" presId="urn:microsoft.com/office/officeart/2005/8/layout/StepDownProcess"/>
    <dgm:cxn modelId="{80DC8280-8FB8-43FA-84FA-EF878A192DC5}" type="presParOf" srcId="{4E710CB8-B1B0-4FFF-AC40-E9B794281E36}" destId="{54D6F537-CCDD-4D32-8ADD-CA333F7B32FB}" srcOrd="0" destOrd="0" presId="urn:microsoft.com/office/officeart/2005/8/layout/StepDownProcess"/>
    <dgm:cxn modelId="{42AA235D-38B2-436A-82CC-D0674D1C6E44}" type="presParOf" srcId="{4E710CB8-B1B0-4FFF-AC40-E9B794281E36}" destId="{F700165C-4BA9-478E-8C37-E6FE55289AE0}" srcOrd="1" destOrd="0" presId="urn:microsoft.com/office/officeart/2005/8/layout/StepDownProcess"/>
    <dgm:cxn modelId="{00D5C580-69AA-4F5B-B36B-6CAADED654A3}" type="presParOf" srcId="{4E710CB8-B1B0-4FFF-AC40-E9B794281E36}" destId="{1A381196-881C-4AB9-B2AB-81B4227FEDBC}" srcOrd="2" destOrd="0" presId="urn:microsoft.com/office/officeart/2005/8/layout/StepDownProcess"/>
    <dgm:cxn modelId="{49FDF1F6-9713-41DD-93CD-E4F3E8D128CC}" type="presParOf" srcId="{2436A51C-4429-406C-83A9-031FAD1FF29E}" destId="{EBBD47D6-458D-445A-8433-C191D8BA60EC}" srcOrd="5" destOrd="0" presId="urn:microsoft.com/office/officeart/2005/8/layout/StepDownProcess"/>
    <dgm:cxn modelId="{D5CA141A-E428-49CF-AC97-24BACF176E56}" type="presParOf" srcId="{2436A51C-4429-406C-83A9-031FAD1FF29E}" destId="{3BADFF11-0ED7-406F-8BAA-C344592DB139}" srcOrd="6" destOrd="0" presId="urn:microsoft.com/office/officeart/2005/8/layout/StepDownProcess"/>
    <dgm:cxn modelId="{573CC41B-3383-4F8C-B678-347552838F10}" type="presParOf" srcId="{3BADFF11-0ED7-406F-8BAA-C344592DB139}" destId="{E965B272-B81D-4263-8E6B-865BC5F02D1A}" srcOrd="0" destOrd="0" presId="urn:microsoft.com/office/officeart/2005/8/layout/StepDownProcess"/>
    <dgm:cxn modelId="{07F2C905-66CF-4F0C-9048-E041417BE386}" type="presParOf" srcId="{3BADFF11-0ED7-406F-8BAA-C344592DB139}" destId="{11CB8515-4D90-4EBF-845C-27FCFBDD19A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063FAA-8999-4A0E-ABC9-31F3DAC7FA5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pt-BR"/>
        </a:p>
      </dgm:t>
    </dgm:pt>
    <dgm:pt modelId="{C4B68C79-BB5B-4149-84BF-636678BD8881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gm:t>
    </dgm:pt>
    <dgm:pt modelId="{55CE4909-96BF-416F-BADD-0F655BE23268}" type="par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2E9F5E3-EDCA-416C-B8AF-537EE6753C87}" type="sib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65177A8-FF58-4E57-B14C-4C937C466781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gm:t>
    </dgm:pt>
    <dgm:pt modelId="{3662DEF6-9A27-46D9-A739-4DC52BBE5EF2}" type="par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767FE91-2A2F-463F-9286-71B5419D14AD}" type="sib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A20B6DC-99E6-4F20-8C74-202576492B85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gm:t>
    </dgm:pt>
    <dgm:pt modelId="{E23B9DBF-5A3B-4052-B204-E3084893CC46}" type="par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C514CFC-0254-4DA4-BF94-70CFFA6F0E50}" type="sib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0FC25AB-21F6-4F76-892A-C840A33FC5E0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gm:t>
    </dgm:pt>
    <dgm:pt modelId="{D5D5573E-A9B4-4545-B72D-FC07A017C482}" type="par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21F4F5-D12C-42EF-B059-1CDF84C47099}" type="sib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3A5E911-6FB1-4787-BB6C-2BA9E5C274FA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gm:t>
    </dgm:pt>
    <dgm:pt modelId="{3A891477-E28D-4BBB-9686-408FBE450F58}" type="par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7C40DC9-E296-4D27-87A5-395EEB4DA042}" type="sib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8E29B7-6245-4752-85CB-C292B6DF433C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gm:t>
    </dgm:pt>
    <dgm:pt modelId="{9705C344-5D3C-4773-8B81-5800E332C515}" type="par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783F47-1D61-4514-8668-64312EFAC20B}" type="sib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5C3E034-9B4B-40B4-94C2-32D9C1B80914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gm:t>
    </dgm:pt>
    <dgm:pt modelId="{8C2DB524-A101-4F1C-B748-6F3833526143}" type="par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0FA6F51-005F-4C58-8CB7-6B1E9AC0D675}" type="sib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F3F75B-840A-459E-BCF9-C78636B104C7}">
      <dgm:prSet phldrT="[Texto]" custT="1"/>
      <dgm:spPr/>
      <dgm:t>
        <a:bodyPr/>
        <a:lstStyle/>
        <a:p>
          <a:r>
            <a:rPr lang="pt-BR" sz="105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gm:t>
    </dgm:pt>
    <dgm:pt modelId="{869518E5-1BA8-4B12-BD5E-BF19FCF37029}" type="par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660305F-E7A1-4C2B-8DEA-C176F3F08FB8}" type="sib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436A51C-4429-406C-83A9-031FAD1FF29E}" type="pres">
      <dgm:prSet presAssocID="{A1063FAA-8999-4A0E-ABC9-31F3DAC7FA5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4564E257-793C-4608-B88A-8DFF03350A1D}" type="pres">
      <dgm:prSet presAssocID="{C4B68C79-BB5B-4149-84BF-636678BD8881}" presName="composite" presStyleCnt="0"/>
      <dgm:spPr/>
    </dgm:pt>
    <dgm:pt modelId="{7B63B46A-B259-4F23-9CFB-FBDD6559E1FC}" type="pres">
      <dgm:prSet presAssocID="{C4B68C79-BB5B-4149-84BF-636678BD8881}" presName="bentUpArrow1" presStyleLbl="alignImgPlace1" presStyleIdx="0" presStyleCnt="3"/>
      <dgm:spPr/>
    </dgm:pt>
    <dgm:pt modelId="{BE3FD988-FCD0-4A20-8815-FDC80CB1DAB6}" type="pres">
      <dgm:prSet presAssocID="{C4B68C79-BB5B-4149-84BF-636678BD888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8DD041-EB32-4465-B282-2837251EC48F}" type="pres">
      <dgm:prSet presAssocID="{C4B68C79-BB5B-4149-84BF-636678BD8881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B67DE4-BCD5-4CF6-9070-F46E92F58F75}" type="pres">
      <dgm:prSet presAssocID="{72E9F5E3-EDCA-416C-B8AF-537EE6753C87}" presName="sibTrans" presStyleCnt="0"/>
      <dgm:spPr/>
    </dgm:pt>
    <dgm:pt modelId="{D46B85F8-7040-4DCF-9B02-0D3DFA9669D1}" type="pres">
      <dgm:prSet presAssocID="{9A20B6DC-99E6-4F20-8C74-202576492B85}" presName="composite" presStyleCnt="0"/>
      <dgm:spPr/>
    </dgm:pt>
    <dgm:pt modelId="{178EF829-65D7-4461-808F-DC1A0E455F78}" type="pres">
      <dgm:prSet presAssocID="{9A20B6DC-99E6-4F20-8C74-202576492B85}" presName="bentUpArrow1" presStyleLbl="alignImgPlace1" presStyleIdx="1" presStyleCnt="3"/>
      <dgm:spPr/>
    </dgm:pt>
    <dgm:pt modelId="{02ABF86F-70BD-4227-8F5C-D23A7AED8B0D}" type="pres">
      <dgm:prSet presAssocID="{9A20B6DC-99E6-4F20-8C74-202576492B8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FE39CF-A714-44E8-AA6B-EB55AC861916}" type="pres">
      <dgm:prSet presAssocID="{9A20B6DC-99E6-4F20-8C74-202576492B8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6336E4-0E72-4DEA-8541-6AAE2BF93860}" type="pres">
      <dgm:prSet presAssocID="{6C514CFC-0254-4DA4-BF94-70CFFA6F0E50}" presName="sibTrans" presStyleCnt="0"/>
      <dgm:spPr/>
    </dgm:pt>
    <dgm:pt modelId="{4E710CB8-B1B0-4FFF-AC40-E9B794281E36}" type="pres">
      <dgm:prSet presAssocID="{A3A5E911-6FB1-4787-BB6C-2BA9E5C274FA}" presName="composite" presStyleCnt="0"/>
      <dgm:spPr/>
    </dgm:pt>
    <dgm:pt modelId="{54D6F537-CCDD-4D32-8ADD-CA333F7B32FB}" type="pres">
      <dgm:prSet presAssocID="{A3A5E911-6FB1-4787-BB6C-2BA9E5C274FA}" presName="bentUpArrow1" presStyleLbl="alignImgPlace1" presStyleIdx="2" presStyleCnt="3"/>
      <dgm:spPr/>
    </dgm:pt>
    <dgm:pt modelId="{F700165C-4BA9-478E-8C37-E6FE55289AE0}" type="pres">
      <dgm:prSet presAssocID="{A3A5E911-6FB1-4787-BB6C-2BA9E5C274FA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A381196-881C-4AB9-B2AB-81B4227FEDBC}" type="pres">
      <dgm:prSet presAssocID="{A3A5E911-6FB1-4787-BB6C-2BA9E5C274FA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BD47D6-458D-445A-8433-C191D8BA60EC}" type="pres">
      <dgm:prSet presAssocID="{77C40DC9-E296-4D27-87A5-395EEB4DA042}" presName="sibTrans" presStyleCnt="0"/>
      <dgm:spPr/>
    </dgm:pt>
    <dgm:pt modelId="{3BADFF11-0ED7-406F-8BAA-C344592DB139}" type="pres">
      <dgm:prSet presAssocID="{2D8E29B7-6245-4752-85CB-C292B6DF433C}" presName="composite" presStyleCnt="0"/>
      <dgm:spPr/>
    </dgm:pt>
    <dgm:pt modelId="{E965B272-B81D-4263-8E6B-865BC5F02D1A}" type="pres">
      <dgm:prSet presAssocID="{2D8E29B7-6245-4752-85CB-C292B6DF433C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CB8515-4D90-4EBF-845C-27FCFBDD19A5}" type="pres">
      <dgm:prSet presAssocID="{2D8E29B7-6245-4752-85CB-C292B6DF433C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6A45F34-0C3C-43D9-A252-CE3E9E6EA43B}" srcId="{A1063FAA-8999-4A0E-ABC9-31F3DAC7FA59}" destId="{9A20B6DC-99E6-4F20-8C74-202576492B85}" srcOrd="1" destOrd="0" parTransId="{E23B9DBF-5A3B-4052-B204-E3084893CC46}" sibTransId="{6C514CFC-0254-4DA4-BF94-70CFFA6F0E50}"/>
    <dgm:cxn modelId="{7AF94831-8B9D-4E5E-98B0-7A59B5FE6C8D}" type="presOf" srcId="{A1063FAA-8999-4A0E-ABC9-31F3DAC7FA59}" destId="{2436A51C-4429-406C-83A9-031FAD1FF29E}" srcOrd="0" destOrd="0" presId="urn:microsoft.com/office/officeart/2005/8/layout/StepDownProcess"/>
    <dgm:cxn modelId="{7344E255-97B3-4786-8691-67C059E832F2}" type="presOf" srcId="{2D8E29B7-6245-4752-85CB-C292B6DF433C}" destId="{E965B272-B81D-4263-8E6B-865BC5F02D1A}" srcOrd="0" destOrd="0" presId="urn:microsoft.com/office/officeart/2005/8/layout/StepDownProcess"/>
    <dgm:cxn modelId="{B64B558D-C476-4D9C-BC84-810540A95237}" srcId="{A1063FAA-8999-4A0E-ABC9-31F3DAC7FA59}" destId="{C4B68C79-BB5B-4149-84BF-636678BD8881}" srcOrd="0" destOrd="0" parTransId="{55CE4909-96BF-416F-BADD-0F655BE23268}" sibTransId="{72E9F5E3-EDCA-416C-B8AF-537EE6753C87}"/>
    <dgm:cxn modelId="{F67E98C5-FB6C-4FF4-99F7-BC30A58749EF}" srcId="{A3A5E911-6FB1-4787-BB6C-2BA9E5C274FA}" destId="{65C3E034-9B4B-40B4-94C2-32D9C1B80914}" srcOrd="0" destOrd="0" parTransId="{8C2DB524-A101-4F1C-B748-6F3833526143}" sibTransId="{40FA6F51-005F-4C58-8CB7-6B1E9AC0D675}"/>
    <dgm:cxn modelId="{0492959A-F8FC-4A8A-8B28-EF2E05197AA8}" type="presOf" srcId="{9A20B6DC-99E6-4F20-8C74-202576492B85}" destId="{02ABF86F-70BD-4227-8F5C-D23A7AED8B0D}" srcOrd="0" destOrd="0" presId="urn:microsoft.com/office/officeart/2005/8/layout/StepDownProcess"/>
    <dgm:cxn modelId="{2835F817-CD22-460B-B2EC-B6C7434631E3}" type="presOf" srcId="{E65177A8-FF58-4E57-B14C-4C937C466781}" destId="{1D8DD041-EB32-4465-B282-2837251EC48F}" srcOrd="0" destOrd="0" presId="urn:microsoft.com/office/officeart/2005/8/layout/StepDownProcess"/>
    <dgm:cxn modelId="{F0B77D29-7098-408E-A8BB-3387FBA6F8EF}" srcId="{A1063FAA-8999-4A0E-ABC9-31F3DAC7FA59}" destId="{2D8E29B7-6245-4752-85CB-C292B6DF433C}" srcOrd="3" destOrd="0" parTransId="{9705C344-5D3C-4773-8B81-5800E332C515}" sibTransId="{CA783F47-1D61-4514-8668-64312EFAC20B}"/>
    <dgm:cxn modelId="{0EBDED75-B6FE-46D9-8524-82DC6B299E71}" type="presOf" srcId="{F0FC25AB-21F6-4F76-892A-C840A33FC5E0}" destId="{1DFE39CF-A714-44E8-AA6B-EB55AC861916}" srcOrd="0" destOrd="0" presId="urn:microsoft.com/office/officeart/2005/8/layout/StepDownProcess"/>
    <dgm:cxn modelId="{054DC3EE-D9D9-47F1-98D0-E0B1C9A8281F}" srcId="{2D8E29B7-6245-4752-85CB-C292B6DF433C}" destId="{2DF3F75B-840A-459E-BCF9-C78636B104C7}" srcOrd="0" destOrd="0" parTransId="{869518E5-1BA8-4B12-BD5E-BF19FCF37029}" sibTransId="{0660305F-E7A1-4C2B-8DEA-C176F3F08FB8}"/>
    <dgm:cxn modelId="{D5875EB3-E367-4240-A139-6C0B62A2E72A}" type="presOf" srcId="{C4B68C79-BB5B-4149-84BF-636678BD8881}" destId="{BE3FD988-FCD0-4A20-8815-FDC80CB1DAB6}" srcOrd="0" destOrd="0" presId="urn:microsoft.com/office/officeart/2005/8/layout/StepDownProcess"/>
    <dgm:cxn modelId="{0E7031B5-D078-479A-90C7-BBC97C688B1E}" type="presOf" srcId="{A3A5E911-6FB1-4787-BB6C-2BA9E5C274FA}" destId="{F700165C-4BA9-478E-8C37-E6FE55289AE0}" srcOrd="0" destOrd="0" presId="urn:microsoft.com/office/officeart/2005/8/layout/StepDownProcess"/>
    <dgm:cxn modelId="{B1D0833E-4822-4B4C-8BE3-605231D4C656}" srcId="{9A20B6DC-99E6-4F20-8C74-202576492B85}" destId="{F0FC25AB-21F6-4F76-892A-C840A33FC5E0}" srcOrd="0" destOrd="0" parTransId="{D5D5573E-A9B4-4545-B72D-FC07A017C482}" sibTransId="{CC21F4F5-D12C-42EF-B059-1CDF84C47099}"/>
    <dgm:cxn modelId="{BDCA6D61-F890-4267-8FBB-E4BCE8C12E29}" srcId="{A1063FAA-8999-4A0E-ABC9-31F3DAC7FA59}" destId="{A3A5E911-6FB1-4787-BB6C-2BA9E5C274FA}" srcOrd="2" destOrd="0" parTransId="{3A891477-E28D-4BBB-9686-408FBE450F58}" sibTransId="{77C40DC9-E296-4D27-87A5-395EEB4DA042}"/>
    <dgm:cxn modelId="{A9B28EBB-AAD3-43A1-A476-DBA7479E59A6}" srcId="{C4B68C79-BB5B-4149-84BF-636678BD8881}" destId="{E65177A8-FF58-4E57-B14C-4C937C466781}" srcOrd="0" destOrd="0" parTransId="{3662DEF6-9A27-46D9-A739-4DC52BBE5EF2}" sibTransId="{D767FE91-2A2F-463F-9286-71B5419D14AD}"/>
    <dgm:cxn modelId="{411EF3ED-B1C3-4C40-B62B-2BAB9E970EEF}" type="presOf" srcId="{2DF3F75B-840A-459E-BCF9-C78636B104C7}" destId="{11CB8515-4D90-4EBF-845C-27FCFBDD19A5}" srcOrd="0" destOrd="0" presId="urn:microsoft.com/office/officeart/2005/8/layout/StepDownProcess"/>
    <dgm:cxn modelId="{5999C697-C0FF-4BFC-8D8A-68A7A51AFD47}" type="presOf" srcId="{65C3E034-9B4B-40B4-94C2-32D9C1B80914}" destId="{1A381196-881C-4AB9-B2AB-81B4227FEDBC}" srcOrd="0" destOrd="0" presId="urn:microsoft.com/office/officeart/2005/8/layout/StepDownProcess"/>
    <dgm:cxn modelId="{C0AEB330-9921-48FC-A848-FE1D6621D686}" type="presParOf" srcId="{2436A51C-4429-406C-83A9-031FAD1FF29E}" destId="{4564E257-793C-4608-B88A-8DFF03350A1D}" srcOrd="0" destOrd="0" presId="urn:microsoft.com/office/officeart/2005/8/layout/StepDownProcess"/>
    <dgm:cxn modelId="{71BF374E-4549-4E4E-BCA9-6B1C1561124C}" type="presParOf" srcId="{4564E257-793C-4608-B88A-8DFF03350A1D}" destId="{7B63B46A-B259-4F23-9CFB-FBDD6559E1FC}" srcOrd="0" destOrd="0" presId="urn:microsoft.com/office/officeart/2005/8/layout/StepDownProcess"/>
    <dgm:cxn modelId="{EAB002E9-9740-4C9A-9F68-3C67A9270FEA}" type="presParOf" srcId="{4564E257-793C-4608-B88A-8DFF03350A1D}" destId="{BE3FD988-FCD0-4A20-8815-FDC80CB1DAB6}" srcOrd="1" destOrd="0" presId="urn:microsoft.com/office/officeart/2005/8/layout/StepDownProcess"/>
    <dgm:cxn modelId="{480D4A19-005F-4032-8725-8F490EFF943E}" type="presParOf" srcId="{4564E257-793C-4608-B88A-8DFF03350A1D}" destId="{1D8DD041-EB32-4465-B282-2837251EC48F}" srcOrd="2" destOrd="0" presId="urn:microsoft.com/office/officeart/2005/8/layout/StepDownProcess"/>
    <dgm:cxn modelId="{37E8AB81-FC66-4949-B69C-516A17E591ED}" type="presParOf" srcId="{2436A51C-4429-406C-83A9-031FAD1FF29E}" destId="{76B67DE4-BCD5-4CF6-9070-F46E92F58F75}" srcOrd="1" destOrd="0" presId="urn:microsoft.com/office/officeart/2005/8/layout/StepDownProcess"/>
    <dgm:cxn modelId="{9EBAB87D-9AC7-4167-B7AF-2409AC2F9D30}" type="presParOf" srcId="{2436A51C-4429-406C-83A9-031FAD1FF29E}" destId="{D46B85F8-7040-4DCF-9B02-0D3DFA9669D1}" srcOrd="2" destOrd="0" presId="urn:microsoft.com/office/officeart/2005/8/layout/StepDownProcess"/>
    <dgm:cxn modelId="{A3A3DC76-9F3A-4DCA-9E1D-029FD978509D}" type="presParOf" srcId="{D46B85F8-7040-4DCF-9B02-0D3DFA9669D1}" destId="{178EF829-65D7-4461-808F-DC1A0E455F78}" srcOrd="0" destOrd="0" presId="urn:microsoft.com/office/officeart/2005/8/layout/StepDownProcess"/>
    <dgm:cxn modelId="{64BF3A53-4B1D-4549-8392-47F795651724}" type="presParOf" srcId="{D46B85F8-7040-4DCF-9B02-0D3DFA9669D1}" destId="{02ABF86F-70BD-4227-8F5C-D23A7AED8B0D}" srcOrd="1" destOrd="0" presId="urn:microsoft.com/office/officeart/2005/8/layout/StepDownProcess"/>
    <dgm:cxn modelId="{2FECC68D-9B7A-4C7A-925C-C7C22646908F}" type="presParOf" srcId="{D46B85F8-7040-4DCF-9B02-0D3DFA9669D1}" destId="{1DFE39CF-A714-44E8-AA6B-EB55AC861916}" srcOrd="2" destOrd="0" presId="urn:microsoft.com/office/officeart/2005/8/layout/StepDownProcess"/>
    <dgm:cxn modelId="{719D7F38-7F42-4A1D-BD14-141D18231FF2}" type="presParOf" srcId="{2436A51C-4429-406C-83A9-031FAD1FF29E}" destId="{2C6336E4-0E72-4DEA-8541-6AAE2BF93860}" srcOrd="3" destOrd="0" presId="urn:microsoft.com/office/officeart/2005/8/layout/StepDownProcess"/>
    <dgm:cxn modelId="{03F20A09-3442-4C28-832A-7553C17D55FE}" type="presParOf" srcId="{2436A51C-4429-406C-83A9-031FAD1FF29E}" destId="{4E710CB8-B1B0-4FFF-AC40-E9B794281E36}" srcOrd="4" destOrd="0" presId="urn:microsoft.com/office/officeart/2005/8/layout/StepDownProcess"/>
    <dgm:cxn modelId="{80DC8280-8FB8-43FA-84FA-EF878A192DC5}" type="presParOf" srcId="{4E710CB8-B1B0-4FFF-AC40-E9B794281E36}" destId="{54D6F537-CCDD-4D32-8ADD-CA333F7B32FB}" srcOrd="0" destOrd="0" presId="urn:microsoft.com/office/officeart/2005/8/layout/StepDownProcess"/>
    <dgm:cxn modelId="{42AA235D-38B2-436A-82CC-D0674D1C6E44}" type="presParOf" srcId="{4E710CB8-B1B0-4FFF-AC40-E9B794281E36}" destId="{F700165C-4BA9-478E-8C37-E6FE55289AE0}" srcOrd="1" destOrd="0" presId="urn:microsoft.com/office/officeart/2005/8/layout/StepDownProcess"/>
    <dgm:cxn modelId="{00D5C580-69AA-4F5B-B36B-6CAADED654A3}" type="presParOf" srcId="{4E710CB8-B1B0-4FFF-AC40-E9B794281E36}" destId="{1A381196-881C-4AB9-B2AB-81B4227FEDBC}" srcOrd="2" destOrd="0" presId="urn:microsoft.com/office/officeart/2005/8/layout/StepDownProcess"/>
    <dgm:cxn modelId="{49FDF1F6-9713-41DD-93CD-E4F3E8D128CC}" type="presParOf" srcId="{2436A51C-4429-406C-83A9-031FAD1FF29E}" destId="{EBBD47D6-458D-445A-8433-C191D8BA60EC}" srcOrd="5" destOrd="0" presId="urn:microsoft.com/office/officeart/2005/8/layout/StepDownProcess"/>
    <dgm:cxn modelId="{D5CA141A-E428-49CF-AC97-24BACF176E56}" type="presParOf" srcId="{2436A51C-4429-406C-83A9-031FAD1FF29E}" destId="{3BADFF11-0ED7-406F-8BAA-C344592DB139}" srcOrd="6" destOrd="0" presId="urn:microsoft.com/office/officeart/2005/8/layout/StepDownProcess"/>
    <dgm:cxn modelId="{573CC41B-3383-4F8C-B678-347552838F10}" type="presParOf" srcId="{3BADFF11-0ED7-406F-8BAA-C344592DB139}" destId="{E965B272-B81D-4263-8E6B-865BC5F02D1A}" srcOrd="0" destOrd="0" presId="urn:microsoft.com/office/officeart/2005/8/layout/StepDownProcess"/>
    <dgm:cxn modelId="{07F2C905-66CF-4F0C-9048-E041417BE386}" type="presParOf" srcId="{3BADFF11-0ED7-406F-8BAA-C344592DB139}" destId="{11CB8515-4D90-4EBF-845C-27FCFBDD19A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063FAA-8999-4A0E-ABC9-31F3DAC7FA5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pt-BR"/>
        </a:p>
      </dgm:t>
    </dgm:pt>
    <dgm:pt modelId="{C4B68C79-BB5B-4149-84BF-636678BD8881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gm:t>
    </dgm:pt>
    <dgm:pt modelId="{55CE4909-96BF-416F-BADD-0F655BE23268}" type="par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2E9F5E3-EDCA-416C-B8AF-537EE6753C87}" type="sib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65177A8-FF58-4E57-B14C-4C937C466781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gm:t>
    </dgm:pt>
    <dgm:pt modelId="{3662DEF6-9A27-46D9-A739-4DC52BBE5EF2}" type="par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767FE91-2A2F-463F-9286-71B5419D14AD}" type="sib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A20B6DC-99E6-4F20-8C74-202576492B85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gm:t>
    </dgm:pt>
    <dgm:pt modelId="{E23B9DBF-5A3B-4052-B204-E3084893CC46}" type="par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C514CFC-0254-4DA4-BF94-70CFFA6F0E50}" type="sib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0FC25AB-21F6-4F76-892A-C840A33FC5E0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gm:t>
    </dgm:pt>
    <dgm:pt modelId="{D5D5573E-A9B4-4545-B72D-FC07A017C482}" type="par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21F4F5-D12C-42EF-B059-1CDF84C47099}" type="sib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3A5E911-6FB1-4787-BB6C-2BA9E5C274FA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gm:t>
    </dgm:pt>
    <dgm:pt modelId="{3A891477-E28D-4BBB-9686-408FBE450F58}" type="par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7C40DC9-E296-4D27-87A5-395EEB4DA042}" type="sib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8E29B7-6245-4752-85CB-C292B6DF433C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gm:t>
    </dgm:pt>
    <dgm:pt modelId="{9705C344-5D3C-4773-8B81-5800E332C515}" type="par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783F47-1D61-4514-8668-64312EFAC20B}" type="sib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5C3E034-9B4B-40B4-94C2-32D9C1B80914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gm:t>
    </dgm:pt>
    <dgm:pt modelId="{8C2DB524-A101-4F1C-B748-6F3833526143}" type="par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0FA6F51-005F-4C58-8CB7-6B1E9AC0D675}" type="sib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F3F75B-840A-459E-BCF9-C78636B104C7}">
      <dgm:prSet phldrT="[Texto]" custT="1"/>
      <dgm:spPr/>
      <dgm:t>
        <a:bodyPr/>
        <a:lstStyle/>
        <a:p>
          <a:r>
            <a:rPr lang="pt-BR" sz="105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gm:t>
    </dgm:pt>
    <dgm:pt modelId="{869518E5-1BA8-4B12-BD5E-BF19FCF37029}" type="par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660305F-E7A1-4C2B-8DEA-C176F3F08FB8}" type="sib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436A51C-4429-406C-83A9-031FAD1FF29E}" type="pres">
      <dgm:prSet presAssocID="{A1063FAA-8999-4A0E-ABC9-31F3DAC7FA5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4564E257-793C-4608-B88A-8DFF03350A1D}" type="pres">
      <dgm:prSet presAssocID="{C4B68C79-BB5B-4149-84BF-636678BD8881}" presName="composite" presStyleCnt="0"/>
      <dgm:spPr/>
    </dgm:pt>
    <dgm:pt modelId="{7B63B46A-B259-4F23-9CFB-FBDD6559E1FC}" type="pres">
      <dgm:prSet presAssocID="{C4B68C79-BB5B-4149-84BF-636678BD8881}" presName="bentUpArrow1" presStyleLbl="alignImgPlace1" presStyleIdx="0" presStyleCnt="3"/>
      <dgm:spPr/>
    </dgm:pt>
    <dgm:pt modelId="{BE3FD988-FCD0-4A20-8815-FDC80CB1DAB6}" type="pres">
      <dgm:prSet presAssocID="{C4B68C79-BB5B-4149-84BF-636678BD888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8DD041-EB32-4465-B282-2837251EC48F}" type="pres">
      <dgm:prSet presAssocID="{C4B68C79-BB5B-4149-84BF-636678BD8881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B67DE4-BCD5-4CF6-9070-F46E92F58F75}" type="pres">
      <dgm:prSet presAssocID="{72E9F5E3-EDCA-416C-B8AF-537EE6753C87}" presName="sibTrans" presStyleCnt="0"/>
      <dgm:spPr/>
    </dgm:pt>
    <dgm:pt modelId="{D46B85F8-7040-4DCF-9B02-0D3DFA9669D1}" type="pres">
      <dgm:prSet presAssocID="{9A20B6DC-99E6-4F20-8C74-202576492B85}" presName="composite" presStyleCnt="0"/>
      <dgm:spPr/>
    </dgm:pt>
    <dgm:pt modelId="{178EF829-65D7-4461-808F-DC1A0E455F78}" type="pres">
      <dgm:prSet presAssocID="{9A20B6DC-99E6-4F20-8C74-202576492B85}" presName="bentUpArrow1" presStyleLbl="alignImgPlace1" presStyleIdx="1" presStyleCnt="3"/>
      <dgm:spPr/>
    </dgm:pt>
    <dgm:pt modelId="{02ABF86F-70BD-4227-8F5C-D23A7AED8B0D}" type="pres">
      <dgm:prSet presAssocID="{9A20B6DC-99E6-4F20-8C74-202576492B8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FE39CF-A714-44E8-AA6B-EB55AC861916}" type="pres">
      <dgm:prSet presAssocID="{9A20B6DC-99E6-4F20-8C74-202576492B8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6336E4-0E72-4DEA-8541-6AAE2BF93860}" type="pres">
      <dgm:prSet presAssocID="{6C514CFC-0254-4DA4-BF94-70CFFA6F0E50}" presName="sibTrans" presStyleCnt="0"/>
      <dgm:spPr/>
    </dgm:pt>
    <dgm:pt modelId="{4E710CB8-B1B0-4FFF-AC40-E9B794281E36}" type="pres">
      <dgm:prSet presAssocID="{A3A5E911-6FB1-4787-BB6C-2BA9E5C274FA}" presName="composite" presStyleCnt="0"/>
      <dgm:spPr/>
    </dgm:pt>
    <dgm:pt modelId="{54D6F537-CCDD-4D32-8ADD-CA333F7B32FB}" type="pres">
      <dgm:prSet presAssocID="{A3A5E911-6FB1-4787-BB6C-2BA9E5C274FA}" presName="bentUpArrow1" presStyleLbl="alignImgPlace1" presStyleIdx="2" presStyleCnt="3"/>
      <dgm:spPr/>
    </dgm:pt>
    <dgm:pt modelId="{F700165C-4BA9-478E-8C37-E6FE55289AE0}" type="pres">
      <dgm:prSet presAssocID="{A3A5E911-6FB1-4787-BB6C-2BA9E5C274FA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A381196-881C-4AB9-B2AB-81B4227FEDBC}" type="pres">
      <dgm:prSet presAssocID="{A3A5E911-6FB1-4787-BB6C-2BA9E5C274FA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BD47D6-458D-445A-8433-C191D8BA60EC}" type="pres">
      <dgm:prSet presAssocID="{77C40DC9-E296-4D27-87A5-395EEB4DA042}" presName="sibTrans" presStyleCnt="0"/>
      <dgm:spPr/>
    </dgm:pt>
    <dgm:pt modelId="{3BADFF11-0ED7-406F-8BAA-C344592DB139}" type="pres">
      <dgm:prSet presAssocID="{2D8E29B7-6245-4752-85CB-C292B6DF433C}" presName="composite" presStyleCnt="0"/>
      <dgm:spPr/>
    </dgm:pt>
    <dgm:pt modelId="{E965B272-B81D-4263-8E6B-865BC5F02D1A}" type="pres">
      <dgm:prSet presAssocID="{2D8E29B7-6245-4752-85CB-C292B6DF433C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CB8515-4D90-4EBF-845C-27FCFBDD19A5}" type="pres">
      <dgm:prSet presAssocID="{2D8E29B7-6245-4752-85CB-C292B6DF433C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6A45F34-0C3C-43D9-A252-CE3E9E6EA43B}" srcId="{A1063FAA-8999-4A0E-ABC9-31F3DAC7FA59}" destId="{9A20B6DC-99E6-4F20-8C74-202576492B85}" srcOrd="1" destOrd="0" parTransId="{E23B9DBF-5A3B-4052-B204-E3084893CC46}" sibTransId="{6C514CFC-0254-4DA4-BF94-70CFFA6F0E50}"/>
    <dgm:cxn modelId="{7AF94831-8B9D-4E5E-98B0-7A59B5FE6C8D}" type="presOf" srcId="{A1063FAA-8999-4A0E-ABC9-31F3DAC7FA59}" destId="{2436A51C-4429-406C-83A9-031FAD1FF29E}" srcOrd="0" destOrd="0" presId="urn:microsoft.com/office/officeart/2005/8/layout/StepDownProcess"/>
    <dgm:cxn modelId="{7344E255-97B3-4786-8691-67C059E832F2}" type="presOf" srcId="{2D8E29B7-6245-4752-85CB-C292B6DF433C}" destId="{E965B272-B81D-4263-8E6B-865BC5F02D1A}" srcOrd="0" destOrd="0" presId="urn:microsoft.com/office/officeart/2005/8/layout/StepDownProcess"/>
    <dgm:cxn modelId="{B64B558D-C476-4D9C-BC84-810540A95237}" srcId="{A1063FAA-8999-4A0E-ABC9-31F3DAC7FA59}" destId="{C4B68C79-BB5B-4149-84BF-636678BD8881}" srcOrd="0" destOrd="0" parTransId="{55CE4909-96BF-416F-BADD-0F655BE23268}" sibTransId="{72E9F5E3-EDCA-416C-B8AF-537EE6753C87}"/>
    <dgm:cxn modelId="{F67E98C5-FB6C-4FF4-99F7-BC30A58749EF}" srcId="{A3A5E911-6FB1-4787-BB6C-2BA9E5C274FA}" destId="{65C3E034-9B4B-40B4-94C2-32D9C1B80914}" srcOrd="0" destOrd="0" parTransId="{8C2DB524-A101-4F1C-B748-6F3833526143}" sibTransId="{40FA6F51-005F-4C58-8CB7-6B1E9AC0D675}"/>
    <dgm:cxn modelId="{0492959A-F8FC-4A8A-8B28-EF2E05197AA8}" type="presOf" srcId="{9A20B6DC-99E6-4F20-8C74-202576492B85}" destId="{02ABF86F-70BD-4227-8F5C-D23A7AED8B0D}" srcOrd="0" destOrd="0" presId="urn:microsoft.com/office/officeart/2005/8/layout/StepDownProcess"/>
    <dgm:cxn modelId="{2835F817-CD22-460B-B2EC-B6C7434631E3}" type="presOf" srcId="{E65177A8-FF58-4E57-B14C-4C937C466781}" destId="{1D8DD041-EB32-4465-B282-2837251EC48F}" srcOrd="0" destOrd="0" presId="urn:microsoft.com/office/officeart/2005/8/layout/StepDownProcess"/>
    <dgm:cxn modelId="{F0B77D29-7098-408E-A8BB-3387FBA6F8EF}" srcId="{A1063FAA-8999-4A0E-ABC9-31F3DAC7FA59}" destId="{2D8E29B7-6245-4752-85CB-C292B6DF433C}" srcOrd="3" destOrd="0" parTransId="{9705C344-5D3C-4773-8B81-5800E332C515}" sibTransId="{CA783F47-1D61-4514-8668-64312EFAC20B}"/>
    <dgm:cxn modelId="{0EBDED75-B6FE-46D9-8524-82DC6B299E71}" type="presOf" srcId="{F0FC25AB-21F6-4F76-892A-C840A33FC5E0}" destId="{1DFE39CF-A714-44E8-AA6B-EB55AC861916}" srcOrd="0" destOrd="0" presId="urn:microsoft.com/office/officeart/2005/8/layout/StepDownProcess"/>
    <dgm:cxn modelId="{054DC3EE-D9D9-47F1-98D0-E0B1C9A8281F}" srcId="{2D8E29B7-6245-4752-85CB-C292B6DF433C}" destId="{2DF3F75B-840A-459E-BCF9-C78636B104C7}" srcOrd="0" destOrd="0" parTransId="{869518E5-1BA8-4B12-BD5E-BF19FCF37029}" sibTransId="{0660305F-E7A1-4C2B-8DEA-C176F3F08FB8}"/>
    <dgm:cxn modelId="{D5875EB3-E367-4240-A139-6C0B62A2E72A}" type="presOf" srcId="{C4B68C79-BB5B-4149-84BF-636678BD8881}" destId="{BE3FD988-FCD0-4A20-8815-FDC80CB1DAB6}" srcOrd="0" destOrd="0" presId="urn:microsoft.com/office/officeart/2005/8/layout/StepDownProcess"/>
    <dgm:cxn modelId="{0E7031B5-D078-479A-90C7-BBC97C688B1E}" type="presOf" srcId="{A3A5E911-6FB1-4787-BB6C-2BA9E5C274FA}" destId="{F700165C-4BA9-478E-8C37-E6FE55289AE0}" srcOrd="0" destOrd="0" presId="urn:microsoft.com/office/officeart/2005/8/layout/StepDownProcess"/>
    <dgm:cxn modelId="{B1D0833E-4822-4B4C-8BE3-605231D4C656}" srcId="{9A20B6DC-99E6-4F20-8C74-202576492B85}" destId="{F0FC25AB-21F6-4F76-892A-C840A33FC5E0}" srcOrd="0" destOrd="0" parTransId="{D5D5573E-A9B4-4545-B72D-FC07A017C482}" sibTransId="{CC21F4F5-D12C-42EF-B059-1CDF84C47099}"/>
    <dgm:cxn modelId="{BDCA6D61-F890-4267-8FBB-E4BCE8C12E29}" srcId="{A1063FAA-8999-4A0E-ABC9-31F3DAC7FA59}" destId="{A3A5E911-6FB1-4787-BB6C-2BA9E5C274FA}" srcOrd="2" destOrd="0" parTransId="{3A891477-E28D-4BBB-9686-408FBE450F58}" sibTransId="{77C40DC9-E296-4D27-87A5-395EEB4DA042}"/>
    <dgm:cxn modelId="{A9B28EBB-AAD3-43A1-A476-DBA7479E59A6}" srcId="{C4B68C79-BB5B-4149-84BF-636678BD8881}" destId="{E65177A8-FF58-4E57-B14C-4C937C466781}" srcOrd="0" destOrd="0" parTransId="{3662DEF6-9A27-46D9-A739-4DC52BBE5EF2}" sibTransId="{D767FE91-2A2F-463F-9286-71B5419D14AD}"/>
    <dgm:cxn modelId="{411EF3ED-B1C3-4C40-B62B-2BAB9E970EEF}" type="presOf" srcId="{2DF3F75B-840A-459E-BCF9-C78636B104C7}" destId="{11CB8515-4D90-4EBF-845C-27FCFBDD19A5}" srcOrd="0" destOrd="0" presId="urn:microsoft.com/office/officeart/2005/8/layout/StepDownProcess"/>
    <dgm:cxn modelId="{5999C697-C0FF-4BFC-8D8A-68A7A51AFD47}" type="presOf" srcId="{65C3E034-9B4B-40B4-94C2-32D9C1B80914}" destId="{1A381196-881C-4AB9-B2AB-81B4227FEDBC}" srcOrd="0" destOrd="0" presId="urn:microsoft.com/office/officeart/2005/8/layout/StepDownProcess"/>
    <dgm:cxn modelId="{C0AEB330-9921-48FC-A848-FE1D6621D686}" type="presParOf" srcId="{2436A51C-4429-406C-83A9-031FAD1FF29E}" destId="{4564E257-793C-4608-B88A-8DFF03350A1D}" srcOrd="0" destOrd="0" presId="urn:microsoft.com/office/officeart/2005/8/layout/StepDownProcess"/>
    <dgm:cxn modelId="{71BF374E-4549-4E4E-BCA9-6B1C1561124C}" type="presParOf" srcId="{4564E257-793C-4608-B88A-8DFF03350A1D}" destId="{7B63B46A-B259-4F23-9CFB-FBDD6559E1FC}" srcOrd="0" destOrd="0" presId="urn:microsoft.com/office/officeart/2005/8/layout/StepDownProcess"/>
    <dgm:cxn modelId="{EAB002E9-9740-4C9A-9F68-3C67A9270FEA}" type="presParOf" srcId="{4564E257-793C-4608-B88A-8DFF03350A1D}" destId="{BE3FD988-FCD0-4A20-8815-FDC80CB1DAB6}" srcOrd="1" destOrd="0" presId="urn:microsoft.com/office/officeart/2005/8/layout/StepDownProcess"/>
    <dgm:cxn modelId="{480D4A19-005F-4032-8725-8F490EFF943E}" type="presParOf" srcId="{4564E257-793C-4608-B88A-8DFF03350A1D}" destId="{1D8DD041-EB32-4465-B282-2837251EC48F}" srcOrd="2" destOrd="0" presId="urn:microsoft.com/office/officeart/2005/8/layout/StepDownProcess"/>
    <dgm:cxn modelId="{37E8AB81-FC66-4949-B69C-516A17E591ED}" type="presParOf" srcId="{2436A51C-4429-406C-83A9-031FAD1FF29E}" destId="{76B67DE4-BCD5-4CF6-9070-F46E92F58F75}" srcOrd="1" destOrd="0" presId="urn:microsoft.com/office/officeart/2005/8/layout/StepDownProcess"/>
    <dgm:cxn modelId="{9EBAB87D-9AC7-4167-B7AF-2409AC2F9D30}" type="presParOf" srcId="{2436A51C-4429-406C-83A9-031FAD1FF29E}" destId="{D46B85F8-7040-4DCF-9B02-0D3DFA9669D1}" srcOrd="2" destOrd="0" presId="urn:microsoft.com/office/officeart/2005/8/layout/StepDownProcess"/>
    <dgm:cxn modelId="{A3A3DC76-9F3A-4DCA-9E1D-029FD978509D}" type="presParOf" srcId="{D46B85F8-7040-4DCF-9B02-0D3DFA9669D1}" destId="{178EF829-65D7-4461-808F-DC1A0E455F78}" srcOrd="0" destOrd="0" presId="urn:microsoft.com/office/officeart/2005/8/layout/StepDownProcess"/>
    <dgm:cxn modelId="{64BF3A53-4B1D-4549-8392-47F795651724}" type="presParOf" srcId="{D46B85F8-7040-4DCF-9B02-0D3DFA9669D1}" destId="{02ABF86F-70BD-4227-8F5C-D23A7AED8B0D}" srcOrd="1" destOrd="0" presId="urn:microsoft.com/office/officeart/2005/8/layout/StepDownProcess"/>
    <dgm:cxn modelId="{2FECC68D-9B7A-4C7A-925C-C7C22646908F}" type="presParOf" srcId="{D46B85F8-7040-4DCF-9B02-0D3DFA9669D1}" destId="{1DFE39CF-A714-44E8-AA6B-EB55AC861916}" srcOrd="2" destOrd="0" presId="urn:microsoft.com/office/officeart/2005/8/layout/StepDownProcess"/>
    <dgm:cxn modelId="{719D7F38-7F42-4A1D-BD14-141D18231FF2}" type="presParOf" srcId="{2436A51C-4429-406C-83A9-031FAD1FF29E}" destId="{2C6336E4-0E72-4DEA-8541-6AAE2BF93860}" srcOrd="3" destOrd="0" presId="urn:microsoft.com/office/officeart/2005/8/layout/StepDownProcess"/>
    <dgm:cxn modelId="{03F20A09-3442-4C28-832A-7553C17D55FE}" type="presParOf" srcId="{2436A51C-4429-406C-83A9-031FAD1FF29E}" destId="{4E710CB8-B1B0-4FFF-AC40-E9B794281E36}" srcOrd="4" destOrd="0" presId="urn:microsoft.com/office/officeart/2005/8/layout/StepDownProcess"/>
    <dgm:cxn modelId="{80DC8280-8FB8-43FA-84FA-EF878A192DC5}" type="presParOf" srcId="{4E710CB8-B1B0-4FFF-AC40-E9B794281E36}" destId="{54D6F537-CCDD-4D32-8ADD-CA333F7B32FB}" srcOrd="0" destOrd="0" presId="urn:microsoft.com/office/officeart/2005/8/layout/StepDownProcess"/>
    <dgm:cxn modelId="{42AA235D-38B2-436A-82CC-D0674D1C6E44}" type="presParOf" srcId="{4E710CB8-B1B0-4FFF-AC40-E9B794281E36}" destId="{F700165C-4BA9-478E-8C37-E6FE55289AE0}" srcOrd="1" destOrd="0" presId="urn:microsoft.com/office/officeart/2005/8/layout/StepDownProcess"/>
    <dgm:cxn modelId="{00D5C580-69AA-4F5B-B36B-6CAADED654A3}" type="presParOf" srcId="{4E710CB8-B1B0-4FFF-AC40-E9B794281E36}" destId="{1A381196-881C-4AB9-B2AB-81B4227FEDBC}" srcOrd="2" destOrd="0" presId="urn:microsoft.com/office/officeart/2005/8/layout/StepDownProcess"/>
    <dgm:cxn modelId="{49FDF1F6-9713-41DD-93CD-E4F3E8D128CC}" type="presParOf" srcId="{2436A51C-4429-406C-83A9-031FAD1FF29E}" destId="{EBBD47D6-458D-445A-8433-C191D8BA60EC}" srcOrd="5" destOrd="0" presId="urn:microsoft.com/office/officeart/2005/8/layout/StepDownProcess"/>
    <dgm:cxn modelId="{D5CA141A-E428-49CF-AC97-24BACF176E56}" type="presParOf" srcId="{2436A51C-4429-406C-83A9-031FAD1FF29E}" destId="{3BADFF11-0ED7-406F-8BAA-C344592DB139}" srcOrd="6" destOrd="0" presId="urn:microsoft.com/office/officeart/2005/8/layout/StepDownProcess"/>
    <dgm:cxn modelId="{573CC41B-3383-4F8C-B678-347552838F10}" type="presParOf" srcId="{3BADFF11-0ED7-406F-8BAA-C344592DB139}" destId="{E965B272-B81D-4263-8E6B-865BC5F02D1A}" srcOrd="0" destOrd="0" presId="urn:microsoft.com/office/officeart/2005/8/layout/StepDownProcess"/>
    <dgm:cxn modelId="{07F2C905-66CF-4F0C-9048-E041417BE386}" type="presParOf" srcId="{3BADFF11-0ED7-406F-8BAA-C344592DB139}" destId="{11CB8515-4D90-4EBF-845C-27FCFBDD19A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063FAA-8999-4A0E-ABC9-31F3DAC7FA5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pt-BR"/>
        </a:p>
      </dgm:t>
    </dgm:pt>
    <dgm:pt modelId="{C4B68C79-BB5B-4149-84BF-636678BD8881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gm:t>
    </dgm:pt>
    <dgm:pt modelId="{55CE4909-96BF-416F-BADD-0F655BE23268}" type="par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2E9F5E3-EDCA-416C-B8AF-537EE6753C87}" type="sibTrans" cxnId="{B64B558D-C476-4D9C-BC84-810540A95237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65177A8-FF58-4E57-B14C-4C937C466781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gm:t>
    </dgm:pt>
    <dgm:pt modelId="{3662DEF6-9A27-46D9-A739-4DC52BBE5EF2}" type="par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767FE91-2A2F-463F-9286-71B5419D14AD}" type="sibTrans" cxnId="{A9B28EBB-AAD3-43A1-A476-DBA7479E59A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A20B6DC-99E6-4F20-8C74-202576492B85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gm:t>
    </dgm:pt>
    <dgm:pt modelId="{E23B9DBF-5A3B-4052-B204-E3084893CC46}" type="par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C514CFC-0254-4DA4-BF94-70CFFA6F0E50}" type="sibTrans" cxnId="{36A45F34-0C3C-43D9-A252-CE3E9E6EA43B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0FC25AB-21F6-4F76-892A-C840A33FC5E0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gm:t>
    </dgm:pt>
    <dgm:pt modelId="{D5D5573E-A9B4-4545-B72D-FC07A017C482}" type="par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21F4F5-D12C-42EF-B059-1CDF84C47099}" type="sibTrans" cxnId="{B1D0833E-4822-4B4C-8BE3-605231D4C656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3A5E911-6FB1-4787-BB6C-2BA9E5C274FA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gm:t>
    </dgm:pt>
    <dgm:pt modelId="{3A891477-E28D-4BBB-9686-408FBE450F58}" type="par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7C40DC9-E296-4D27-87A5-395EEB4DA042}" type="sibTrans" cxnId="{BDCA6D61-F890-4267-8FBB-E4BCE8C12E29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8E29B7-6245-4752-85CB-C292B6DF433C}">
      <dgm:prSet phldrT="[Texto]" custT="1"/>
      <dgm:spPr/>
      <dgm:t>
        <a:bodyPr/>
        <a:lstStyle/>
        <a:p>
          <a:r>
            <a:rPr lang="pt-BR" sz="20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gm:t>
    </dgm:pt>
    <dgm:pt modelId="{9705C344-5D3C-4773-8B81-5800E332C515}" type="par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783F47-1D61-4514-8668-64312EFAC20B}" type="sibTrans" cxnId="{F0B77D29-7098-408E-A8BB-3387FBA6F8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5C3E034-9B4B-40B4-94C2-32D9C1B80914}">
      <dgm:prSet phldrT="[Texto]" custT="1"/>
      <dgm:spPr/>
      <dgm:t>
        <a:bodyPr/>
        <a:lstStyle/>
        <a:p>
          <a:r>
            <a:rPr lang="pt-BR" sz="11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gm:t>
    </dgm:pt>
    <dgm:pt modelId="{8C2DB524-A101-4F1C-B748-6F3833526143}" type="par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0FA6F51-005F-4C58-8CB7-6B1E9AC0D675}" type="sibTrans" cxnId="{F67E98C5-FB6C-4FF4-99F7-BC30A58749E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F3F75B-840A-459E-BCF9-C78636B104C7}">
      <dgm:prSet phldrT="[Texto]" custT="1"/>
      <dgm:spPr/>
      <dgm:t>
        <a:bodyPr/>
        <a:lstStyle/>
        <a:p>
          <a:r>
            <a:rPr lang="pt-BR" sz="105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gm:t>
    </dgm:pt>
    <dgm:pt modelId="{869518E5-1BA8-4B12-BD5E-BF19FCF37029}" type="par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660305F-E7A1-4C2B-8DEA-C176F3F08FB8}" type="sibTrans" cxnId="{054DC3EE-D9D9-47F1-98D0-E0B1C9A8281F}">
      <dgm:prSet/>
      <dgm:spPr/>
      <dgm:t>
        <a:bodyPr/>
        <a:lstStyle/>
        <a:p>
          <a:endParaRPr lang="pt-BR" sz="16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436A51C-4429-406C-83A9-031FAD1FF29E}" type="pres">
      <dgm:prSet presAssocID="{A1063FAA-8999-4A0E-ABC9-31F3DAC7FA59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pt-BR"/>
        </a:p>
      </dgm:t>
    </dgm:pt>
    <dgm:pt modelId="{4564E257-793C-4608-B88A-8DFF03350A1D}" type="pres">
      <dgm:prSet presAssocID="{C4B68C79-BB5B-4149-84BF-636678BD8881}" presName="composite" presStyleCnt="0"/>
      <dgm:spPr/>
    </dgm:pt>
    <dgm:pt modelId="{7B63B46A-B259-4F23-9CFB-FBDD6559E1FC}" type="pres">
      <dgm:prSet presAssocID="{C4B68C79-BB5B-4149-84BF-636678BD8881}" presName="bentUpArrow1" presStyleLbl="alignImgPlace1" presStyleIdx="0" presStyleCnt="3"/>
      <dgm:spPr/>
    </dgm:pt>
    <dgm:pt modelId="{BE3FD988-FCD0-4A20-8815-FDC80CB1DAB6}" type="pres">
      <dgm:prSet presAssocID="{C4B68C79-BB5B-4149-84BF-636678BD8881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8DD041-EB32-4465-B282-2837251EC48F}" type="pres">
      <dgm:prSet presAssocID="{C4B68C79-BB5B-4149-84BF-636678BD8881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B67DE4-BCD5-4CF6-9070-F46E92F58F75}" type="pres">
      <dgm:prSet presAssocID="{72E9F5E3-EDCA-416C-B8AF-537EE6753C87}" presName="sibTrans" presStyleCnt="0"/>
      <dgm:spPr/>
    </dgm:pt>
    <dgm:pt modelId="{D46B85F8-7040-4DCF-9B02-0D3DFA9669D1}" type="pres">
      <dgm:prSet presAssocID="{9A20B6DC-99E6-4F20-8C74-202576492B85}" presName="composite" presStyleCnt="0"/>
      <dgm:spPr/>
    </dgm:pt>
    <dgm:pt modelId="{178EF829-65D7-4461-808F-DC1A0E455F78}" type="pres">
      <dgm:prSet presAssocID="{9A20B6DC-99E6-4F20-8C74-202576492B85}" presName="bentUpArrow1" presStyleLbl="alignImgPlace1" presStyleIdx="1" presStyleCnt="3"/>
      <dgm:spPr/>
    </dgm:pt>
    <dgm:pt modelId="{02ABF86F-70BD-4227-8F5C-D23A7AED8B0D}" type="pres">
      <dgm:prSet presAssocID="{9A20B6DC-99E6-4F20-8C74-202576492B8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DFE39CF-A714-44E8-AA6B-EB55AC861916}" type="pres">
      <dgm:prSet presAssocID="{9A20B6DC-99E6-4F20-8C74-202576492B8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6336E4-0E72-4DEA-8541-6AAE2BF93860}" type="pres">
      <dgm:prSet presAssocID="{6C514CFC-0254-4DA4-BF94-70CFFA6F0E50}" presName="sibTrans" presStyleCnt="0"/>
      <dgm:spPr/>
    </dgm:pt>
    <dgm:pt modelId="{4E710CB8-B1B0-4FFF-AC40-E9B794281E36}" type="pres">
      <dgm:prSet presAssocID="{A3A5E911-6FB1-4787-BB6C-2BA9E5C274FA}" presName="composite" presStyleCnt="0"/>
      <dgm:spPr/>
    </dgm:pt>
    <dgm:pt modelId="{54D6F537-CCDD-4D32-8ADD-CA333F7B32FB}" type="pres">
      <dgm:prSet presAssocID="{A3A5E911-6FB1-4787-BB6C-2BA9E5C274FA}" presName="bentUpArrow1" presStyleLbl="alignImgPlace1" presStyleIdx="2" presStyleCnt="3"/>
      <dgm:spPr/>
    </dgm:pt>
    <dgm:pt modelId="{F700165C-4BA9-478E-8C37-E6FE55289AE0}" type="pres">
      <dgm:prSet presAssocID="{A3A5E911-6FB1-4787-BB6C-2BA9E5C274FA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A381196-881C-4AB9-B2AB-81B4227FEDBC}" type="pres">
      <dgm:prSet presAssocID="{A3A5E911-6FB1-4787-BB6C-2BA9E5C274FA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BD47D6-458D-445A-8433-C191D8BA60EC}" type="pres">
      <dgm:prSet presAssocID="{77C40DC9-E296-4D27-87A5-395EEB4DA042}" presName="sibTrans" presStyleCnt="0"/>
      <dgm:spPr/>
    </dgm:pt>
    <dgm:pt modelId="{3BADFF11-0ED7-406F-8BAA-C344592DB139}" type="pres">
      <dgm:prSet presAssocID="{2D8E29B7-6245-4752-85CB-C292B6DF433C}" presName="composite" presStyleCnt="0"/>
      <dgm:spPr/>
    </dgm:pt>
    <dgm:pt modelId="{E965B272-B81D-4263-8E6B-865BC5F02D1A}" type="pres">
      <dgm:prSet presAssocID="{2D8E29B7-6245-4752-85CB-C292B6DF433C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CB8515-4D90-4EBF-845C-27FCFBDD19A5}" type="pres">
      <dgm:prSet presAssocID="{2D8E29B7-6245-4752-85CB-C292B6DF433C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6A45F34-0C3C-43D9-A252-CE3E9E6EA43B}" srcId="{A1063FAA-8999-4A0E-ABC9-31F3DAC7FA59}" destId="{9A20B6DC-99E6-4F20-8C74-202576492B85}" srcOrd="1" destOrd="0" parTransId="{E23B9DBF-5A3B-4052-B204-E3084893CC46}" sibTransId="{6C514CFC-0254-4DA4-BF94-70CFFA6F0E50}"/>
    <dgm:cxn modelId="{7AF94831-8B9D-4E5E-98B0-7A59B5FE6C8D}" type="presOf" srcId="{A1063FAA-8999-4A0E-ABC9-31F3DAC7FA59}" destId="{2436A51C-4429-406C-83A9-031FAD1FF29E}" srcOrd="0" destOrd="0" presId="urn:microsoft.com/office/officeart/2005/8/layout/StepDownProcess"/>
    <dgm:cxn modelId="{7344E255-97B3-4786-8691-67C059E832F2}" type="presOf" srcId="{2D8E29B7-6245-4752-85CB-C292B6DF433C}" destId="{E965B272-B81D-4263-8E6B-865BC5F02D1A}" srcOrd="0" destOrd="0" presId="urn:microsoft.com/office/officeart/2005/8/layout/StepDownProcess"/>
    <dgm:cxn modelId="{B64B558D-C476-4D9C-BC84-810540A95237}" srcId="{A1063FAA-8999-4A0E-ABC9-31F3DAC7FA59}" destId="{C4B68C79-BB5B-4149-84BF-636678BD8881}" srcOrd="0" destOrd="0" parTransId="{55CE4909-96BF-416F-BADD-0F655BE23268}" sibTransId="{72E9F5E3-EDCA-416C-B8AF-537EE6753C87}"/>
    <dgm:cxn modelId="{F67E98C5-FB6C-4FF4-99F7-BC30A58749EF}" srcId="{A3A5E911-6FB1-4787-BB6C-2BA9E5C274FA}" destId="{65C3E034-9B4B-40B4-94C2-32D9C1B80914}" srcOrd="0" destOrd="0" parTransId="{8C2DB524-A101-4F1C-B748-6F3833526143}" sibTransId="{40FA6F51-005F-4C58-8CB7-6B1E9AC0D675}"/>
    <dgm:cxn modelId="{0492959A-F8FC-4A8A-8B28-EF2E05197AA8}" type="presOf" srcId="{9A20B6DC-99E6-4F20-8C74-202576492B85}" destId="{02ABF86F-70BD-4227-8F5C-D23A7AED8B0D}" srcOrd="0" destOrd="0" presId="urn:microsoft.com/office/officeart/2005/8/layout/StepDownProcess"/>
    <dgm:cxn modelId="{2835F817-CD22-460B-B2EC-B6C7434631E3}" type="presOf" srcId="{E65177A8-FF58-4E57-B14C-4C937C466781}" destId="{1D8DD041-EB32-4465-B282-2837251EC48F}" srcOrd="0" destOrd="0" presId="urn:microsoft.com/office/officeart/2005/8/layout/StepDownProcess"/>
    <dgm:cxn modelId="{F0B77D29-7098-408E-A8BB-3387FBA6F8EF}" srcId="{A1063FAA-8999-4A0E-ABC9-31F3DAC7FA59}" destId="{2D8E29B7-6245-4752-85CB-C292B6DF433C}" srcOrd="3" destOrd="0" parTransId="{9705C344-5D3C-4773-8B81-5800E332C515}" sibTransId="{CA783F47-1D61-4514-8668-64312EFAC20B}"/>
    <dgm:cxn modelId="{0EBDED75-B6FE-46D9-8524-82DC6B299E71}" type="presOf" srcId="{F0FC25AB-21F6-4F76-892A-C840A33FC5E0}" destId="{1DFE39CF-A714-44E8-AA6B-EB55AC861916}" srcOrd="0" destOrd="0" presId="urn:microsoft.com/office/officeart/2005/8/layout/StepDownProcess"/>
    <dgm:cxn modelId="{054DC3EE-D9D9-47F1-98D0-E0B1C9A8281F}" srcId="{2D8E29B7-6245-4752-85CB-C292B6DF433C}" destId="{2DF3F75B-840A-459E-BCF9-C78636B104C7}" srcOrd="0" destOrd="0" parTransId="{869518E5-1BA8-4B12-BD5E-BF19FCF37029}" sibTransId="{0660305F-E7A1-4C2B-8DEA-C176F3F08FB8}"/>
    <dgm:cxn modelId="{D5875EB3-E367-4240-A139-6C0B62A2E72A}" type="presOf" srcId="{C4B68C79-BB5B-4149-84BF-636678BD8881}" destId="{BE3FD988-FCD0-4A20-8815-FDC80CB1DAB6}" srcOrd="0" destOrd="0" presId="urn:microsoft.com/office/officeart/2005/8/layout/StepDownProcess"/>
    <dgm:cxn modelId="{0E7031B5-D078-479A-90C7-BBC97C688B1E}" type="presOf" srcId="{A3A5E911-6FB1-4787-BB6C-2BA9E5C274FA}" destId="{F700165C-4BA9-478E-8C37-E6FE55289AE0}" srcOrd="0" destOrd="0" presId="urn:microsoft.com/office/officeart/2005/8/layout/StepDownProcess"/>
    <dgm:cxn modelId="{B1D0833E-4822-4B4C-8BE3-605231D4C656}" srcId="{9A20B6DC-99E6-4F20-8C74-202576492B85}" destId="{F0FC25AB-21F6-4F76-892A-C840A33FC5E0}" srcOrd="0" destOrd="0" parTransId="{D5D5573E-A9B4-4545-B72D-FC07A017C482}" sibTransId="{CC21F4F5-D12C-42EF-B059-1CDF84C47099}"/>
    <dgm:cxn modelId="{BDCA6D61-F890-4267-8FBB-E4BCE8C12E29}" srcId="{A1063FAA-8999-4A0E-ABC9-31F3DAC7FA59}" destId="{A3A5E911-6FB1-4787-BB6C-2BA9E5C274FA}" srcOrd="2" destOrd="0" parTransId="{3A891477-E28D-4BBB-9686-408FBE450F58}" sibTransId="{77C40DC9-E296-4D27-87A5-395EEB4DA042}"/>
    <dgm:cxn modelId="{A9B28EBB-AAD3-43A1-A476-DBA7479E59A6}" srcId="{C4B68C79-BB5B-4149-84BF-636678BD8881}" destId="{E65177A8-FF58-4E57-B14C-4C937C466781}" srcOrd="0" destOrd="0" parTransId="{3662DEF6-9A27-46D9-A739-4DC52BBE5EF2}" sibTransId="{D767FE91-2A2F-463F-9286-71B5419D14AD}"/>
    <dgm:cxn modelId="{411EF3ED-B1C3-4C40-B62B-2BAB9E970EEF}" type="presOf" srcId="{2DF3F75B-840A-459E-BCF9-C78636B104C7}" destId="{11CB8515-4D90-4EBF-845C-27FCFBDD19A5}" srcOrd="0" destOrd="0" presId="urn:microsoft.com/office/officeart/2005/8/layout/StepDownProcess"/>
    <dgm:cxn modelId="{5999C697-C0FF-4BFC-8D8A-68A7A51AFD47}" type="presOf" srcId="{65C3E034-9B4B-40B4-94C2-32D9C1B80914}" destId="{1A381196-881C-4AB9-B2AB-81B4227FEDBC}" srcOrd="0" destOrd="0" presId="urn:microsoft.com/office/officeart/2005/8/layout/StepDownProcess"/>
    <dgm:cxn modelId="{C0AEB330-9921-48FC-A848-FE1D6621D686}" type="presParOf" srcId="{2436A51C-4429-406C-83A9-031FAD1FF29E}" destId="{4564E257-793C-4608-B88A-8DFF03350A1D}" srcOrd="0" destOrd="0" presId="urn:microsoft.com/office/officeart/2005/8/layout/StepDownProcess"/>
    <dgm:cxn modelId="{71BF374E-4549-4E4E-BCA9-6B1C1561124C}" type="presParOf" srcId="{4564E257-793C-4608-B88A-8DFF03350A1D}" destId="{7B63B46A-B259-4F23-9CFB-FBDD6559E1FC}" srcOrd="0" destOrd="0" presId="urn:microsoft.com/office/officeart/2005/8/layout/StepDownProcess"/>
    <dgm:cxn modelId="{EAB002E9-9740-4C9A-9F68-3C67A9270FEA}" type="presParOf" srcId="{4564E257-793C-4608-B88A-8DFF03350A1D}" destId="{BE3FD988-FCD0-4A20-8815-FDC80CB1DAB6}" srcOrd="1" destOrd="0" presId="urn:microsoft.com/office/officeart/2005/8/layout/StepDownProcess"/>
    <dgm:cxn modelId="{480D4A19-005F-4032-8725-8F490EFF943E}" type="presParOf" srcId="{4564E257-793C-4608-B88A-8DFF03350A1D}" destId="{1D8DD041-EB32-4465-B282-2837251EC48F}" srcOrd="2" destOrd="0" presId="urn:microsoft.com/office/officeart/2005/8/layout/StepDownProcess"/>
    <dgm:cxn modelId="{37E8AB81-FC66-4949-B69C-516A17E591ED}" type="presParOf" srcId="{2436A51C-4429-406C-83A9-031FAD1FF29E}" destId="{76B67DE4-BCD5-4CF6-9070-F46E92F58F75}" srcOrd="1" destOrd="0" presId="urn:microsoft.com/office/officeart/2005/8/layout/StepDownProcess"/>
    <dgm:cxn modelId="{9EBAB87D-9AC7-4167-B7AF-2409AC2F9D30}" type="presParOf" srcId="{2436A51C-4429-406C-83A9-031FAD1FF29E}" destId="{D46B85F8-7040-4DCF-9B02-0D3DFA9669D1}" srcOrd="2" destOrd="0" presId="urn:microsoft.com/office/officeart/2005/8/layout/StepDownProcess"/>
    <dgm:cxn modelId="{A3A3DC76-9F3A-4DCA-9E1D-029FD978509D}" type="presParOf" srcId="{D46B85F8-7040-4DCF-9B02-0D3DFA9669D1}" destId="{178EF829-65D7-4461-808F-DC1A0E455F78}" srcOrd="0" destOrd="0" presId="urn:microsoft.com/office/officeart/2005/8/layout/StepDownProcess"/>
    <dgm:cxn modelId="{64BF3A53-4B1D-4549-8392-47F795651724}" type="presParOf" srcId="{D46B85F8-7040-4DCF-9B02-0D3DFA9669D1}" destId="{02ABF86F-70BD-4227-8F5C-D23A7AED8B0D}" srcOrd="1" destOrd="0" presId="urn:microsoft.com/office/officeart/2005/8/layout/StepDownProcess"/>
    <dgm:cxn modelId="{2FECC68D-9B7A-4C7A-925C-C7C22646908F}" type="presParOf" srcId="{D46B85F8-7040-4DCF-9B02-0D3DFA9669D1}" destId="{1DFE39CF-A714-44E8-AA6B-EB55AC861916}" srcOrd="2" destOrd="0" presId="urn:microsoft.com/office/officeart/2005/8/layout/StepDownProcess"/>
    <dgm:cxn modelId="{719D7F38-7F42-4A1D-BD14-141D18231FF2}" type="presParOf" srcId="{2436A51C-4429-406C-83A9-031FAD1FF29E}" destId="{2C6336E4-0E72-4DEA-8541-6AAE2BF93860}" srcOrd="3" destOrd="0" presId="urn:microsoft.com/office/officeart/2005/8/layout/StepDownProcess"/>
    <dgm:cxn modelId="{03F20A09-3442-4C28-832A-7553C17D55FE}" type="presParOf" srcId="{2436A51C-4429-406C-83A9-031FAD1FF29E}" destId="{4E710CB8-B1B0-4FFF-AC40-E9B794281E36}" srcOrd="4" destOrd="0" presId="urn:microsoft.com/office/officeart/2005/8/layout/StepDownProcess"/>
    <dgm:cxn modelId="{80DC8280-8FB8-43FA-84FA-EF878A192DC5}" type="presParOf" srcId="{4E710CB8-B1B0-4FFF-AC40-E9B794281E36}" destId="{54D6F537-CCDD-4D32-8ADD-CA333F7B32FB}" srcOrd="0" destOrd="0" presId="urn:microsoft.com/office/officeart/2005/8/layout/StepDownProcess"/>
    <dgm:cxn modelId="{42AA235D-38B2-436A-82CC-D0674D1C6E44}" type="presParOf" srcId="{4E710CB8-B1B0-4FFF-AC40-E9B794281E36}" destId="{F700165C-4BA9-478E-8C37-E6FE55289AE0}" srcOrd="1" destOrd="0" presId="urn:microsoft.com/office/officeart/2005/8/layout/StepDownProcess"/>
    <dgm:cxn modelId="{00D5C580-69AA-4F5B-B36B-6CAADED654A3}" type="presParOf" srcId="{4E710CB8-B1B0-4FFF-AC40-E9B794281E36}" destId="{1A381196-881C-4AB9-B2AB-81B4227FEDBC}" srcOrd="2" destOrd="0" presId="urn:microsoft.com/office/officeart/2005/8/layout/StepDownProcess"/>
    <dgm:cxn modelId="{49FDF1F6-9713-41DD-93CD-E4F3E8D128CC}" type="presParOf" srcId="{2436A51C-4429-406C-83A9-031FAD1FF29E}" destId="{EBBD47D6-458D-445A-8433-C191D8BA60EC}" srcOrd="5" destOrd="0" presId="urn:microsoft.com/office/officeart/2005/8/layout/StepDownProcess"/>
    <dgm:cxn modelId="{D5CA141A-E428-49CF-AC97-24BACF176E56}" type="presParOf" srcId="{2436A51C-4429-406C-83A9-031FAD1FF29E}" destId="{3BADFF11-0ED7-406F-8BAA-C344592DB139}" srcOrd="6" destOrd="0" presId="urn:microsoft.com/office/officeart/2005/8/layout/StepDownProcess"/>
    <dgm:cxn modelId="{573CC41B-3383-4F8C-B678-347552838F10}" type="presParOf" srcId="{3BADFF11-0ED7-406F-8BAA-C344592DB139}" destId="{E965B272-B81D-4263-8E6B-865BC5F02D1A}" srcOrd="0" destOrd="0" presId="urn:microsoft.com/office/officeart/2005/8/layout/StepDownProcess"/>
    <dgm:cxn modelId="{07F2C905-66CF-4F0C-9048-E041417BE386}" type="presParOf" srcId="{3BADFF11-0ED7-406F-8BAA-C344592DB139}" destId="{11CB8515-4D90-4EBF-845C-27FCFBDD19A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3B46A-B259-4F23-9CFB-FBDD6559E1FC}">
      <dsp:nvSpPr>
        <dsp:cNvPr id="0" name=""/>
        <dsp:cNvSpPr/>
      </dsp:nvSpPr>
      <dsp:spPr>
        <a:xfrm rot="5400000">
          <a:off x="1044212" y="1046442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FD988-FCD0-4A20-8815-FDC80CB1DAB6}">
      <dsp:nvSpPr>
        <dsp:cNvPr id="0" name=""/>
        <dsp:cNvSpPr/>
      </dsp:nvSpPr>
      <dsp:spPr>
        <a:xfrm>
          <a:off x="800731" y="27708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sp:txBody>
      <dsp:txXfrm>
        <a:off x="853603" y="80580"/>
        <a:ext cx="1441318" cy="977149"/>
      </dsp:txXfrm>
    </dsp:sp>
    <dsp:sp modelId="{1D8DD041-EB32-4465-B282-2837251EC48F}">
      <dsp:nvSpPr>
        <dsp:cNvPr id="0" name=""/>
        <dsp:cNvSpPr/>
      </dsp:nvSpPr>
      <dsp:spPr>
        <a:xfrm>
          <a:off x="2347793" y="13098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sp:txBody>
      <dsp:txXfrm>
        <a:off x="2347793" y="130986"/>
        <a:ext cx="1125185" cy="875242"/>
      </dsp:txXfrm>
    </dsp:sp>
    <dsp:sp modelId="{178EF829-65D7-4461-808F-DC1A0E455F78}">
      <dsp:nvSpPr>
        <dsp:cNvPr id="0" name=""/>
        <dsp:cNvSpPr/>
      </dsp:nvSpPr>
      <dsp:spPr>
        <a:xfrm rot="5400000">
          <a:off x="2326891" y="2262889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BF86F-70BD-4227-8F5C-D23A7AED8B0D}">
      <dsp:nvSpPr>
        <dsp:cNvPr id="0" name=""/>
        <dsp:cNvSpPr/>
      </dsp:nvSpPr>
      <dsp:spPr>
        <a:xfrm>
          <a:off x="2083410" y="1244154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sp:txBody>
      <dsp:txXfrm>
        <a:off x="2136282" y="1297026"/>
        <a:ext cx="1441318" cy="977149"/>
      </dsp:txXfrm>
    </dsp:sp>
    <dsp:sp modelId="{1DFE39CF-A714-44E8-AA6B-EB55AC861916}">
      <dsp:nvSpPr>
        <dsp:cNvPr id="0" name=""/>
        <dsp:cNvSpPr/>
      </dsp:nvSpPr>
      <dsp:spPr>
        <a:xfrm>
          <a:off x="3630472" y="1347433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sp:txBody>
      <dsp:txXfrm>
        <a:off x="3630472" y="1347433"/>
        <a:ext cx="1125185" cy="875242"/>
      </dsp:txXfrm>
    </dsp:sp>
    <dsp:sp modelId="{54D6F537-CCDD-4D32-8ADD-CA333F7B32FB}">
      <dsp:nvSpPr>
        <dsp:cNvPr id="0" name=""/>
        <dsp:cNvSpPr/>
      </dsp:nvSpPr>
      <dsp:spPr>
        <a:xfrm rot="5400000">
          <a:off x="3609569" y="3479335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0165C-4BA9-478E-8C37-E6FE55289AE0}">
      <dsp:nvSpPr>
        <dsp:cNvPr id="0" name=""/>
        <dsp:cNvSpPr/>
      </dsp:nvSpPr>
      <dsp:spPr>
        <a:xfrm>
          <a:off x="3366089" y="2460601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sp:txBody>
      <dsp:txXfrm>
        <a:off x="3418961" y="2513473"/>
        <a:ext cx="1441318" cy="977149"/>
      </dsp:txXfrm>
    </dsp:sp>
    <dsp:sp modelId="{1A381196-881C-4AB9-B2AB-81B4227FEDBC}">
      <dsp:nvSpPr>
        <dsp:cNvPr id="0" name=""/>
        <dsp:cNvSpPr/>
      </dsp:nvSpPr>
      <dsp:spPr>
        <a:xfrm>
          <a:off x="4913151" y="2563879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sp:txBody>
      <dsp:txXfrm>
        <a:off x="4913151" y="2563879"/>
        <a:ext cx="1125185" cy="875242"/>
      </dsp:txXfrm>
    </dsp:sp>
    <dsp:sp modelId="{E965B272-B81D-4263-8E6B-865BC5F02D1A}">
      <dsp:nvSpPr>
        <dsp:cNvPr id="0" name=""/>
        <dsp:cNvSpPr/>
      </dsp:nvSpPr>
      <dsp:spPr>
        <a:xfrm>
          <a:off x="4648768" y="3677047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sp:txBody>
      <dsp:txXfrm>
        <a:off x="4701640" y="3729919"/>
        <a:ext cx="1441318" cy="977149"/>
      </dsp:txXfrm>
    </dsp:sp>
    <dsp:sp modelId="{11CB8515-4D90-4EBF-845C-27FCFBDD19A5}">
      <dsp:nvSpPr>
        <dsp:cNvPr id="0" name=""/>
        <dsp:cNvSpPr/>
      </dsp:nvSpPr>
      <dsp:spPr>
        <a:xfrm>
          <a:off x="6195830" y="378032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050" kern="120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sp:txBody>
      <dsp:txXfrm>
        <a:off x="6195830" y="3780326"/>
        <a:ext cx="1125185" cy="875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3B46A-B259-4F23-9CFB-FBDD6559E1FC}">
      <dsp:nvSpPr>
        <dsp:cNvPr id="0" name=""/>
        <dsp:cNvSpPr/>
      </dsp:nvSpPr>
      <dsp:spPr>
        <a:xfrm rot="5400000">
          <a:off x="1044212" y="1046442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FD988-FCD0-4A20-8815-FDC80CB1DAB6}">
      <dsp:nvSpPr>
        <dsp:cNvPr id="0" name=""/>
        <dsp:cNvSpPr/>
      </dsp:nvSpPr>
      <dsp:spPr>
        <a:xfrm>
          <a:off x="800731" y="27708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sp:txBody>
      <dsp:txXfrm>
        <a:off x="853603" y="80580"/>
        <a:ext cx="1441318" cy="977149"/>
      </dsp:txXfrm>
    </dsp:sp>
    <dsp:sp modelId="{1D8DD041-EB32-4465-B282-2837251EC48F}">
      <dsp:nvSpPr>
        <dsp:cNvPr id="0" name=""/>
        <dsp:cNvSpPr/>
      </dsp:nvSpPr>
      <dsp:spPr>
        <a:xfrm>
          <a:off x="2347793" y="13098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sp:txBody>
      <dsp:txXfrm>
        <a:off x="2347793" y="130986"/>
        <a:ext cx="1125185" cy="875242"/>
      </dsp:txXfrm>
    </dsp:sp>
    <dsp:sp modelId="{178EF829-65D7-4461-808F-DC1A0E455F78}">
      <dsp:nvSpPr>
        <dsp:cNvPr id="0" name=""/>
        <dsp:cNvSpPr/>
      </dsp:nvSpPr>
      <dsp:spPr>
        <a:xfrm rot="5400000">
          <a:off x="2326891" y="2262889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BF86F-70BD-4227-8F5C-D23A7AED8B0D}">
      <dsp:nvSpPr>
        <dsp:cNvPr id="0" name=""/>
        <dsp:cNvSpPr/>
      </dsp:nvSpPr>
      <dsp:spPr>
        <a:xfrm>
          <a:off x="2083410" y="1244154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sp:txBody>
      <dsp:txXfrm>
        <a:off x="2136282" y="1297026"/>
        <a:ext cx="1441318" cy="977149"/>
      </dsp:txXfrm>
    </dsp:sp>
    <dsp:sp modelId="{1DFE39CF-A714-44E8-AA6B-EB55AC861916}">
      <dsp:nvSpPr>
        <dsp:cNvPr id="0" name=""/>
        <dsp:cNvSpPr/>
      </dsp:nvSpPr>
      <dsp:spPr>
        <a:xfrm>
          <a:off x="3630472" y="1347433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sp:txBody>
      <dsp:txXfrm>
        <a:off x="3630472" y="1347433"/>
        <a:ext cx="1125185" cy="875242"/>
      </dsp:txXfrm>
    </dsp:sp>
    <dsp:sp modelId="{54D6F537-CCDD-4D32-8ADD-CA333F7B32FB}">
      <dsp:nvSpPr>
        <dsp:cNvPr id="0" name=""/>
        <dsp:cNvSpPr/>
      </dsp:nvSpPr>
      <dsp:spPr>
        <a:xfrm rot="5400000">
          <a:off x="3609569" y="3479335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0165C-4BA9-478E-8C37-E6FE55289AE0}">
      <dsp:nvSpPr>
        <dsp:cNvPr id="0" name=""/>
        <dsp:cNvSpPr/>
      </dsp:nvSpPr>
      <dsp:spPr>
        <a:xfrm>
          <a:off x="3366089" y="2460601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sp:txBody>
      <dsp:txXfrm>
        <a:off x="3418961" y="2513473"/>
        <a:ext cx="1441318" cy="977149"/>
      </dsp:txXfrm>
    </dsp:sp>
    <dsp:sp modelId="{1A381196-881C-4AB9-B2AB-81B4227FEDBC}">
      <dsp:nvSpPr>
        <dsp:cNvPr id="0" name=""/>
        <dsp:cNvSpPr/>
      </dsp:nvSpPr>
      <dsp:spPr>
        <a:xfrm>
          <a:off x="4913151" y="2563879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sp:txBody>
      <dsp:txXfrm>
        <a:off x="4913151" y="2563879"/>
        <a:ext cx="1125185" cy="875242"/>
      </dsp:txXfrm>
    </dsp:sp>
    <dsp:sp modelId="{E965B272-B81D-4263-8E6B-865BC5F02D1A}">
      <dsp:nvSpPr>
        <dsp:cNvPr id="0" name=""/>
        <dsp:cNvSpPr/>
      </dsp:nvSpPr>
      <dsp:spPr>
        <a:xfrm>
          <a:off x="4648768" y="3677047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sp:txBody>
      <dsp:txXfrm>
        <a:off x="4701640" y="3729919"/>
        <a:ext cx="1441318" cy="977149"/>
      </dsp:txXfrm>
    </dsp:sp>
    <dsp:sp modelId="{11CB8515-4D90-4EBF-845C-27FCFBDD19A5}">
      <dsp:nvSpPr>
        <dsp:cNvPr id="0" name=""/>
        <dsp:cNvSpPr/>
      </dsp:nvSpPr>
      <dsp:spPr>
        <a:xfrm>
          <a:off x="6195830" y="378032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050" kern="120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sp:txBody>
      <dsp:txXfrm>
        <a:off x="6195830" y="3780326"/>
        <a:ext cx="1125185" cy="8752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3B46A-B259-4F23-9CFB-FBDD6559E1FC}">
      <dsp:nvSpPr>
        <dsp:cNvPr id="0" name=""/>
        <dsp:cNvSpPr/>
      </dsp:nvSpPr>
      <dsp:spPr>
        <a:xfrm rot="5400000">
          <a:off x="1044212" y="1046442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FD988-FCD0-4A20-8815-FDC80CB1DAB6}">
      <dsp:nvSpPr>
        <dsp:cNvPr id="0" name=""/>
        <dsp:cNvSpPr/>
      </dsp:nvSpPr>
      <dsp:spPr>
        <a:xfrm>
          <a:off x="800731" y="27708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sp:txBody>
      <dsp:txXfrm>
        <a:off x="853603" y="80580"/>
        <a:ext cx="1441318" cy="977149"/>
      </dsp:txXfrm>
    </dsp:sp>
    <dsp:sp modelId="{1D8DD041-EB32-4465-B282-2837251EC48F}">
      <dsp:nvSpPr>
        <dsp:cNvPr id="0" name=""/>
        <dsp:cNvSpPr/>
      </dsp:nvSpPr>
      <dsp:spPr>
        <a:xfrm>
          <a:off x="2347793" y="13098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sp:txBody>
      <dsp:txXfrm>
        <a:off x="2347793" y="130986"/>
        <a:ext cx="1125185" cy="875242"/>
      </dsp:txXfrm>
    </dsp:sp>
    <dsp:sp modelId="{178EF829-65D7-4461-808F-DC1A0E455F78}">
      <dsp:nvSpPr>
        <dsp:cNvPr id="0" name=""/>
        <dsp:cNvSpPr/>
      </dsp:nvSpPr>
      <dsp:spPr>
        <a:xfrm rot="5400000">
          <a:off x="2326891" y="2262889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BF86F-70BD-4227-8F5C-D23A7AED8B0D}">
      <dsp:nvSpPr>
        <dsp:cNvPr id="0" name=""/>
        <dsp:cNvSpPr/>
      </dsp:nvSpPr>
      <dsp:spPr>
        <a:xfrm>
          <a:off x="2083410" y="1244154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sp:txBody>
      <dsp:txXfrm>
        <a:off x="2136282" y="1297026"/>
        <a:ext cx="1441318" cy="977149"/>
      </dsp:txXfrm>
    </dsp:sp>
    <dsp:sp modelId="{1DFE39CF-A714-44E8-AA6B-EB55AC861916}">
      <dsp:nvSpPr>
        <dsp:cNvPr id="0" name=""/>
        <dsp:cNvSpPr/>
      </dsp:nvSpPr>
      <dsp:spPr>
        <a:xfrm>
          <a:off x="3630472" y="1347433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sp:txBody>
      <dsp:txXfrm>
        <a:off x="3630472" y="1347433"/>
        <a:ext cx="1125185" cy="875242"/>
      </dsp:txXfrm>
    </dsp:sp>
    <dsp:sp modelId="{54D6F537-CCDD-4D32-8ADD-CA333F7B32FB}">
      <dsp:nvSpPr>
        <dsp:cNvPr id="0" name=""/>
        <dsp:cNvSpPr/>
      </dsp:nvSpPr>
      <dsp:spPr>
        <a:xfrm rot="5400000">
          <a:off x="3609569" y="3479335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0165C-4BA9-478E-8C37-E6FE55289AE0}">
      <dsp:nvSpPr>
        <dsp:cNvPr id="0" name=""/>
        <dsp:cNvSpPr/>
      </dsp:nvSpPr>
      <dsp:spPr>
        <a:xfrm>
          <a:off x="3366089" y="2460601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sp:txBody>
      <dsp:txXfrm>
        <a:off x="3418961" y="2513473"/>
        <a:ext cx="1441318" cy="977149"/>
      </dsp:txXfrm>
    </dsp:sp>
    <dsp:sp modelId="{1A381196-881C-4AB9-B2AB-81B4227FEDBC}">
      <dsp:nvSpPr>
        <dsp:cNvPr id="0" name=""/>
        <dsp:cNvSpPr/>
      </dsp:nvSpPr>
      <dsp:spPr>
        <a:xfrm>
          <a:off x="4913151" y="2563879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sp:txBody>
      <dsp:txXfrm>
        <a:off x="4913151" y="2563879"/>
        <a:ext cx="1125185" cy="875242"/>
      </dsp:txXfrm>
    </dsp:sp>
    <dsp:sp modelId="{E965B272-B81D-4263-8E6B-865BC5F02D1A}">
      <dsp:nvSpPr>
        <dsp:cNvPr id="0" name=""/>
        <dsp:cNvSpPr/>
      </dsp:nvSpPr>
      <dsp:spPr>
        <a:xfrm>
          <a:off x="4648768" y="3677047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sp:txBody>
      <dsp:txXfrm>
        <a:off x="4701640" y="3729919"/>
        <a:ext cx="1441318" cy="977149"/>
      </dsp:txXfrm>
    </dsp:sp>
    <dsp:sp modelId="{11CB8515-4D90-4EBF-845C-27FCFBDD19A5}">
      <dsp:nvSpPr>
        <dsp:cNvPr id="0" name=""/>
        <dsp:cNvSpPr/>
      </dsp:nvSpPr>
      <dsp:spPr>
        <a:xfrm>
          <a:off x="6195830" y="378032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050" kern="120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sp:txBody>
      <dsp:txXfrm>
        <a:off x="6195830" y="3780326"/>
        <a:ext cx="1125185" cy="8752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3B46A-B259-4F23-9CFB-FBDD6559E1FC}">
      <dsp:nvSpPr>
        <dsp:cNvPr id="0" name=""/>
        <dsp:cNvSpPr/>
      </dsp:nvSpPr>
      <dsp:spPr>
        <a:xfrm rot="5400000">
          <a:off x="1044212" y="1046442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FD988-FCD0-4A20-8815-FDC80CB1DAB6}">
      <dsp:nvSpPr>
        <dsp:cNvPr id="0" name=""/>
        <dsp:cNvSpPr/>
      </dsp:nvSpPr>
      <dsp:spPr>
        <a:xfrm>
          <a:off x="800731" y="27708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sp:txBody>
      <dsp:txXfrm>
        <a:off x="853603" y="80580"/>
        <a:ext cx="1441318" cy="977149"/>
      </dsp:txXfrm>
    </dsp:sp>
    <dsp:sp modelId="{1D8DD041-EB32-4465-B282-2837251EC48F}">
      <dsp:nvSpPr>
        <dsp:cNvPr id="0" name=""/>
        <dsp:cNvSpPr/>
      </dsp:nvSpPr>
      <dsp:spPr>
        <a:xfrm>
          <a:off x="2347793" y="13098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sp:txBody>
      <dsp:txXfrm>
        <a:off x="2347793" y="130986"/>
        <a:ext cx="1125185" cy="875242"/>
      </dsp:txXfrm>
    </dsp:sp>
    <dsp:sp modelId="{178EF829-65D7-4461-808F-DC1A0E455F78}">
      <dsp:nvSpPr>
        <dsp:cNvPr id="0" name=""/>
        <dsp:cNvSpPr/>
      </dsp:nvSpPr>
      <dsp:spPr>
        <a:xfrm rot="5400000">
          <a:off x="2326891" y="2262889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BF86F-70BD-4227-8F5C-D23A7AED8B0D}">
      <dsp:nvSpPr>
        <dsp:cNvPr id="0" name=""/>
        <dsp:cNvSpPr/>
      </dsp:nvSpPr>
      <dsp:spPr>
        <a:xfrm>
          <a:off x="2083410" y="1244154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sp:txBody>
      <dsp:txXfrm>
        <a:off x="2136282" y="1297026"/>
        <a:ext cx="1441318" cy="977149"/>
      </dsp:txXfrm>
    </dsp:sp>
    <dsp:sp modelId="{1DFE39CF-A714-44E8-AA6B-EB55AC861916}">
      <dsp:nvSpPr>
        <dsp:cNvPr id="0" name=""/>
        <dsp:cNvSpPr/>
      </dsp:nvSpPr>
      <dsp:spPr>
        <a:xfrm>
          <a:off x="3630472" y="1347433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sp:txBody>
      <dsp:txXfrm>
        <a:off x="3630472" y="1347433"/>
        <a:ext cx="1125185" cy="875242"/>
      </dsp:txXfrm>
    </dsp:sp>
    <dsp:sp modelId="{54D6F537-CCDD-4D32-8ADD-CA333F7B32FB}">
      <dsp:nvSpPr>
        <dsp:cNvPr id="0" name=""/>
        <dsp:cNvSpPr/>
      </dsp:nvSpPr>
      <dsp:spPr>
        <a:xfrm rot="5400000">
          <a:off x="3609569" y="3479335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0165C-4BA9-478E-8C37-E6FE55289AE0}">
      <dsp:nvSpPr>
        <dsp:cNvPr id="0" name=""/>
        <dsp:cNvSpPr/>
      </dsp:nvSpPr>
      <dsp:spPr>
        <a:xfrm>
          <a:off x="3366089" y="2460601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sp:txBody>
      <dsp:txXfrm>
        <a:off x="3418961" y="2513473"/>
        <a:ext cx="1441318" cy="977149"/>
      </dsp:txXfrm>
    </dsp:sp>
    <dsp:sp modelId="{1A381196-881C-4AB9-B2AB-81B4227FEDBC}">
      <dsp:nvSpPr>
        <dsp:cNvPr id="0" name=""/>
        <dsp:cNvSpPr/>
      </dsp:nvSpPr>
      <dsp:spPr>
        <a:xfrm>
          <a:off x="4913151" y="2563879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sp:txBody>
      <dsp:txXfrm>
        <a:off x="4913151" y="2563879"/>
        <a:ext cx="1125185" cy="875242"/>
      </dsp:txXfrm>
    </dsp:sp>
    <dsp:sp modelId="{E965B272-B81D-4263-8E6B-865BC5F02D1A}">
      <dsp:nvSpPr>
        <dsp:cNvPr id="0" name=""/>
        <dsp:cNvSpPr/>
      </dsp:nvSpPr>
      <dsp:spPr>
        <a:xfrm>
          <a:off x="4648768" y="3677047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sp:txBody>
      <dsp:txXfrm>
        <a:off x="4701640" y="3729919"/>
        <a:ext cx="1441318" cy="977149"/>
      </dsp:txXfrm>
    </dsp:sp>
    <dsp:sp modelId="{11CB8515-4D90-4EBF-845C-27FCFBDD19A5}">
      <dsp:nvSpPr>
        <dsp:cNvPr id="0" name=""/>
        <dsp:cNvSpPr/>
      </dsp:nvSpPr>
      <dsp:spPr>
        <a:xfrm>
          <a:off x="6195830" y="378032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050" kern="120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sp:txBody>
      <dsp:txXfrm>
        <a:off x="6195830" y="3780326"/>
        <a:ext cx="1125185" cy="8752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3B46A-B259-4F23-9CFB-FBDD6559E1FC}">
      <dsp:nvSpPr>
        <dsp:cNvPr id="0" name=""/>
        <dsp:cNvSpPr/>
      </dsp:nvSpPr>
      <dsp:spPr>
        <a:xfrm rot="5400000">
          <a:off x="1044212" y="1046442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FD988-FCD0-4A20-8815-FDC80CB1DAB6}">
      <dsp:nvSpPr>
        <dsp:cNvPr id="0" name=""/>
        <dsp:cNvSpPr/>
      </dsp:nvSpPr>
      <dsp:spPr>
        <a:xfrm>
          <a:off x="800731" y="27708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Entender o problema</a:t>
          </a:r>
        </a:p>
      </dsp:txBody>
      <dsp:txXfrm>
        <a:off x="853603" y="80580"/>
        <a:ext cx="1441318" cy="977149"/>
      </dsp:txXfrm>
    </dsp:sp>
    <dsp:sp modelId="{1D8DD041-EB32-4465-B282-2837251EC48F}">
      <dsp:nvSpPr>
        <dsp:cNvPr id="0" name=""/>
        <dsp:cNvSpPr/>
      </dsp:nvSpPr>
      <dsp:spPr>
        <a:xfrm>
          <a:off x="2347793" y="13098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O que precisamos resolver?</a:t>
          </a:r>
        </a:p>
      </dsp:txBody>
      <dsp:txXfrm>
        <a:off x="2347793" y="130986"/>
        <a:ext cx="1125185" cy="875242"/>
      </dsp:txXfrm>
    </dsp:sp>
    <dsp:sp modelId="{178EF829-65D7-4461-808F-DC1A0E455F78}">
      <dsp:nvSpPr>
        <dsp:cNvPr id="0" name=""/>
        <dsp:cNvSpPr/>
      </dsp:nvSpPr>
      <dsp:spPr>
        <a:xfrm rot="5400000">
          <a:off x="2326891" y="2262889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BF86F-70BD-4227-8F5C-D23A7AED8B0D}">
      <dsp:nvSpPr>
        <dsp:cNvPr id="0" name=""/>
        <dsp:cNvSpPr/>
      </dsp:nvSpPr>
      <dsp:spPr>
        <a:xfrm>
          <a:off x="2083410" y="1244154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possíveis soluções</a:t>
          </a:r>
        </a:p>
      </dsp:txBody>
      <dsp:txXfrm>
        <a:off x="2136282" y="1297026"/>
        <a:ext cx="1441318" cy="977149"/>
      </dsp:txXfrm>
    </dsp:sp>
    <dsp:sp modelId="{1DFE39CF-A714-44E8-AA6B-EB55AC861916}">
      <dsp:nvSpPr>
        <dsp:cNvPr id="0" name=""/>
        <dsp:cNvSpPr/>
      </dsp:nvSpPr>
      <dsp:spPr>
        <a:xfrm>
          <a:off x="3630472" y="1347433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Quais as formas possíveis de resolver o problema identificado?</a:t>
          </a:r>
        </a:p>
      </dsp:txBody>
      <dsp:txXfrm>
        <a:off x="3630472" y="1347433"/>
        <a:ext cx="1125185" cy="875242"/>
      </dsp:txXfrm>
    </dsp:sp>
    <dsp:sp modelId="{54D6F537-CCDD-4D32-8ADD-CA333F7B32FB}">
      <dsp:nvSpPr>
        <dsp:cNvPr id="0" name=""/>
        <dsp:cNvSpPr/>
      </dsp:nvSpPr>
      <dsp:spPr>
        <a:xfrm rot="5400000">
          <a:off x="3609569" y="3479335"/>
          <a:ext cx="919004" cy="10462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0165C-4BA9-478E-8C37-E6FE55289AE0}">
      <dsp:nvSpPr>
        <dsp:cNvPr id="0" name=""/>
        <dsp:cNvSpPr/>
      </dsp:nvSpPr>
      <dsp:spPr>
        <a:xfrm>
          <a:off x="3366089" y="2460601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Propor os passos da solução</a:t>
          </a:r>
        </a:p>
      </dsp:txBody>
      <dsp:txXfrm>
        <a:off x="3418961" y="2513473"/>
        <a:ext cx="1441318" cy="977149"/>
      </dsp:txXfrm>
    </dsp:sp>
    <dsp:sp modelId="{1A381196-881C-4AB9-B2AB-81B4227FEDBC}">
      <dsp:nvSpPr>
        <dsp:cNvPr id="0" name=""/>
        <dsp:cNvSpPr/>
      </dsp:nvSpPr>
      <dsp:spPr>
        <a:xfrm>
          <a:off x="4913151" y="2563879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100" kern="1200" dirty="0">
              <a:solidFill>
                <a:schemeClr val="tx1">
                  <a:lumMod val="75000"/>
                  <a:lumOff val="25000"/>
                </a:schemeClr>
              </a:solidFill>
            </a:rPr>
            <a:t>Criar a lógica do algoritmo</a:t>
          </a:r>
        </a:p>
      </dsp:txBody>
      <dsp:txXfrm>
        <a:off x="4913151" y="2563879"/>
        <a:ext cx="1125185" cy="875242"/>
      </dsp:txXfrm>
    </dsp:sp>
    <dsp:sp modelId="{E965B272-B81D-4263-8E6B-865BC5F02D1A}">
      <dsp:nvSpPr>
        <dsp:cNvPr id="0" name=""/>
        <dsp:cNvSpPr/>
      </dsp:nvSpPr>
      <dsp:spPr>
        <a:xfrm>
          <a:off x="4648768" y="3677047"/>
          <a:ext cx="1547062" cy="1082893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Avaliar a correção da solução</a:t>
          </a:r>
        </a:p>
      </dsp:txBody>
      <dsp:txXfrm>
        <a:off x="4701640" y="3729919"/>
        <a:ext cx="1441318" cy="977149"/>
      </dsp:txXfrm>
    </dsp:sp>
    <dsp:sp modelId="{11CB8515-4D90-4EBF-845C-27FCFBDD19A5}">
      <dsp:nvSpPr>
        <dsp:cNvPr id="0" name=""/>
        <dsp:cNvSpPr/>
      </dsp:nvSpPr>
      <dsp:spPr>
        <a:xfrm>
          <a:off x="6195830" y="3780326"/>
          <a:ext cx="1125185" cy="8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050" kern="1200" dirty="0">
              <a:solidFill>
                <a:schemeClr val="tx1">
                  <a:lumMod val="75000"/>
                  <a:lumOff val="25000"/>
                </a:schemeClr>
              </a:solidFill>
            </a:rPr>
            <a:t>O algoritmo funciona corretamente em todos os casos necessários.</a:t>
          </a:r>
        </a:p>
      </dsp:txBody>
      <dsp:txXfrm>
        <a:off x="6195830" y="3780326"/>
        <a:ext cx="1125185" cy="875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22CE9-4025-4555-959D-CB50AAFCC040}" type="datetimeFigureOut">
              <a:rPr lang="pt-BR" smtClean="0"/>
              <a:t>11/07/2019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78A7B-2394-4213-A0BF-6891B0BF40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246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2943D-4A4B-44DC-8D80-3D0D3314A5E9}" type="datetimeFigureOut">
              <a:rPr lang="pt-BR" smtClean="0"/>
              <a:t>11/07/2019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970BF-7969-4857-8EDC-856F6F20250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775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Olá.</a:t>
            </a:r>
          </a:p>
          <a:p>
            <a:r>
              <a:rPr lang="pt-BR" dirty="0"/>
              <a:t>Neste vídeo iremos conhecer o conceito de algoritmo.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7622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que na etapa ... possamos 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6175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o algoritmo proposto, é momento de ... Para garantir que  ...</a:t>
            </a:r>
          </a:p>
          <a:p>
            <a:endParaRPr lang="pt-BR" dirty="0"/>
          </a:p>
          <a:p>
            <a:r>
              <a:rPr lang="pt-BR" dirty="0"/>
              <a:t>No próximo vídeo, discutiremos a relação do conceito de algoritmo com a área de programação de computadores.</a:t>
            </a:r>
          </a:p>
          <a:p>
            <a:endParaRPr lang="pt-BR" dirty="0"/>
          </a:p>
          <a:p>
            <a:r>
              <a:rPr lang="pt-BR" dirty="0"/>
              <a:t>Até lá!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25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algoritmo pode ser entendido como um conjunto de passos, que precisam ser executados em uma dada sequência, para alcançar um objetivo.</a:t>
            </a:r>
          </a:p>
          <a:p>
            <a:r>
              <a:rPr lang="pt-BR" dirty="0"/>
              <a:t>Desta forma, por se tratar de um conceito genérico, ele pode ser aplicado em diferentes situações do nosso dia-a-dia.</a:t>
            </a:r>
          </a:p>
          <a:p>
            <a:r>
              <a:rPr lang="pt-BR" dirty="0"/>
              <a:t>Para destacar essa ideia, nos livros indicados vocês percebem 3 diferentes contextos em que o algoritmo está presente: na medicina, nas decisões da vida e no ensino do pensamento computacional para crianças.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0847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entre os exemplos mais comuns de algoritmos estão receitas.</a:t>
            </a:r>
          </a:p>
          <a:p>
            <a:r>
              <a:rPr lang="pt-BR" dirty="0"/>
              <a:t>Aqui, nós temos um exemplo de algoritmo para fazer um sanduíche.</a:t>
            </a:r>
          </a:p>
          <a:p>
            <a:r>
              <a:rPr lang="pt-BR" dirty="0"/>
              <a:t>(ler algoritmo)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790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Primeiramente, observe que um algoritmo tem um objetivo, o qual muitas vezes está relacionado ao nome do algoritmo.</a:t>
            </a:r>
          </a:p>
          <a:p>
            <a:r>
              <a:rPr lang="pt-BR" dirty="0"/>
              <a:t>Neste caso, o nome do algoritmo é “Fazer Sanduíche”.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1999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Também observe, que cada passo é expresso por uma ação.</a:t>
            </a:r>
          </a:p>
          <a:p>
            <a:r>
              <a:rPr lang="pt-BR" dirty="0"/>
              <a:t>Além disso, esses passos seguem uma ordem determinada: de cima para baixo. </a:t>
            </a:r>
          </a:p>
          <a:p>
            <a:r>
              <a:rPr lang="pt-BR" dirty="0"/>
              <a:t>Desse modo, expressamos que a sequência de execução dos passos deve ser respeitada para que seja possível alcançar o resultado previsto.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37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forma de descrição, utilizando a linguagem do dia-a-dia, é denominada de linguagem natural.</a:t>
            </a:r>
          </a:p>
          <a:p>
            <a:r>
              <a:rPr lang="pt-BR" dirty="0"/>
              <a:t>Assim, sabendo que o algoritmo nada mais é do que um termo não comum para algo que fazemos o tempo todo, fica o questionamento sobre o seu processo de elaboração.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4230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construir um algoritmo, utilizamos um método de resolução de problemas.</a:t>
            </a:r>
          </a:p>
          <a:p>
            <a:r>
              <a:rPr lang="pt-BR" dirty="0"/>
              <a:t>Neste esquema, ele está organizado em 4 etapas.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6846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etapa ... estamos preocupados com 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197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 seguida, na etapa ... investigamos 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863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0" y="1981200"/>
            <a:ext cx="8991600" cy="1355973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337173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254707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2864307" y="6400413"/>
            <a:ext cx="4160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Universidade Feevale | www.feevale.br/digital | (51) 3586 8800</a:t>
            </a:r>
          </a:p>
        </p:txBody>
      </p:sp>
    </p:spTree>
    <p:extLst>
      <p:ext uri="{BB962C8B-B14F-4D97-AF65-F5344CB8AC3E}">
        <p14:creationId xmlns:p14="http://schemas.microsoft.com/office/powerpoint/2010/main" val="396804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965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11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1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136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"/>
            <a:ext cx="10972800" cy="6126163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39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16200000">
            <a:off x="11442701" y="1068388"/>
            <a:ext cx="1133475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16200000">
            <a:off x="10129841" y="3706813"/>
            <a:ext cx="3759200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347200" y="136525"/>
            <a:ext cx="2844800" cy="365125"/>
          </a:xfrm>
        </p:spPr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27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652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425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043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157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712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16200000">
            <a:off x="11442700" y="658813"/>
            <a:ext cx="1133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16200000">
            <a:off x="9746458" y="3680619"/>
            <a:ext cx="45259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00" y="62103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292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u="none" kern="1200" cap="all" baseline="0">
          <a:solidFill>
            <a:schemeClr val="tx1">
              <a:lumMod val="75000"/>
              <a:lumOff val="2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4.xml"/><Relationship Id="rId11" Type="http://schemas.openxmlformats.org/officeDocument/2006/relationships/image" Target="../media/image9.svg"/><Relationship Id="rId5" Type="http://schemas.openxmlformats.org/officeDocument/2006/relationships/diagramData" Target="../diagrams/data4.xml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12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5.xml"/><Relationship Id="rId11" Type="http://schemas.openxmlformats.org/officeDocument/2006/relationships/image" Target="../media/image9.svg"/><Relationship Id="rId5" Type="http://schemas.openxmlformats.org/officeDocument/2006/relationships/diagramData" Target="../diagrams/data5.xml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3.m4a"/><Relationship Id="rId7" Type="http://schemas.openxmlformats.org/officeDocument/2006/relationships/image" Target="../media/image9.png"/><Relationship Id="rId2" Type="http://schemas.microsoft.com/office/2007/relationships/media" Target="../media/media3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4.m4a"/><Relationship Id="rId7" Type="http://schemas.openxmlformats.org/officeDocument/2006/relationships/image" Target="../media/image9.png"/><Relationship Id="rId2" Type="http://schemas.microsoft.com/office/2007/relationships/media" Target="../media/media4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2" Type="http://schemas.microsoft.com/office/2007/relationships/media" Target="../media/media5.m4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6.m4a"/><Relationship Id="rId7" Type="http://schemas.openxmlformats.org/officeDocument/2006/relationships/image" Target="../media/image9.png"/><Relationship Id="rId2" Type="http://schemas.microsoft.com/office/2007/relationships/media" Target="../media/media6.m4a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9.svg"/><Relationship Id="rId5" Type="http://schemas.openxmlformats.org/officeDocument/2006/relationships/diagramData" Target="../diagrams/data2.xml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12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3.xml"/><Relationship Id="rId11" Type="http://schemas.openxmlformats.org/officeDocument/2006/relationships/image" Target="../media/image9.svg"/><Relationship Id="rId5" Type="http://schemas.openxmlformats.org/officeDocument/2006/relationships/diagramData" Target="../diagrams/data3.xml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Introdução à lógica de programação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 conceito de algoritmo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909788" y="4028807"/>
            <a:ext cx="333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Prof. Dra. Adriana Neves dos Reis </a:t>
            </a:r>
          </a:p>
        </p:txBody>
      </p:sp>
      <p:pic>
        <p:nvPicPr>
          <p:cNvPr id="10" name="Á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92000" y="0"/>
            <a:ext cx="1800000" cy="180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000" cy="15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0"/>
    </mc:Choice>
    <mc:Fallback xmlns="">
      <p:transition spd="slow" advTm="6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5066E-2618-4EAD-85F7-CE00059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algoritmo?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8E1EBD-B507-4E10-A56D-F6B67933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10</a:t>
            </a:fld>
            <a:endParaRPr lang="pt-BR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AEE34CE-50A0-4E20-8EEC-9ACA85CB16EC}"/>
              </a:ext>
            </a:extLst>
          </p:cNvPr>
          <p:cNvGraphicFramePr/>
          <p:nvPr/>
        </p:nvGraphicFramePr>
        <p:xfrm>
          <a:off x="2039814" y="1261459"/>
          <a:ext cx="8121748" cy="4787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E68BA75-A3D9-450B-A1BF-50E433017BE5}"/>
              </a:ext>
            </a:extLst>
          </p:cNvPr>
          <p:cNvSpPr txBox="1"/>
          <p:nvPr/>
        </p:nvSpPr>
        <p:spPr>
          <a:xfrm>
            <a:off x="5029970" y="6049108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6" name="Gráfico 5" descr="Marca de seleção">
            <a:extLst>
              <a:ext uri="{FF2B5EF4-FFF2-40B4-BE49-F238E27FC236}">
                <a16:creationId xmlns:a16="http://schemas.microsoft.com/office/drawing/2014/main" id="{5F6948A7-5881-483B-A6D6-ED241315FD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136597" y="3655283"/>
            <a:ext cx="914400" cy="91440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9"/>
    </mc:Choice>
    <mc:Fallback xmlns="">
      <p:transition spd="slow" advTm="10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5066E-2618-4EAD-85F7-CE00059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algoritmo?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8E1EBD-B507-4E10-A56D-F6B67933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11</a:t>
            </a:fld>
            <a:endParaRPr lang="pt-BR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AEE34CE-50A0-4E20-8EEC-9ACA85CB16EC}"/>
              </a:ext>
            </a:extLst>
          </p:cNvPr>
          <p:cNvGraphicFramePr/>
          <p:nvPr/>
        </p:nvGraphicFramePr>
        <p:xfrm>
          <a:off x="2039814" y="1261459"/>
          <a:ext cx="8121748" cy="4787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E68BA75-A3D9-450B-A1BF-50E433017BE5}"/>
              </a:ext>
            </a:extLst>
          </p:cNvPr>
          <p:cNvSpPr txBox="1"/>
          <p:nvPr/>
        </p:nvSpPr>
        <p:spPr>
          <a:xfrm>
            <a:off x="5029970" y="6049108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6" name="Gráfico 5" descr="Marca de seleção">
            <a:extLst>
              <a:ext uri="{FF2B5EF4-FFF2-40B4-BE49-F238E27FC236}">
                <a16:creationId xmlns:a16="http://schemas.microsoft.com/office/drawing/2014/main" id="{5F6948A7-5881-483B-A6D6-ED241315FD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9500381" y="4958541"/>
            <a:ext cx="914400" cy="914400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8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28"/>
    </mc:Choice>
    <mc:Fallback xmlns="">
      <p:transition spd="slow" advTm="19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AFONSO, A. C. </a:t>
            </a:r>
            <a:r>
              <a:rPr lang="pt-BR" b="1" dirty="0"/>
              <a:t>Algoritmos de Decisão em Pediatria. </a:t>
            </a:r>
            <a:r>
              <a:rPr lang="pt-BR" dirty="0"/>
              <a:t>Portugal: Lidel, 2015.</a:t>
            </a:r>
          </a:p>
          <a:p>
            <a:r>
              <a:rPr lang="pt-BR" dirty="0"/>
              <a:t>ASCENCIO, A. F. G.; CAMPOS, E. A. V. </a:t>
            </a:r>
            <a:r>
              <a:rPr lang="pt-BR" b="1" dirty="0"/>
              <a:t>Fundamentos da programação de computadores. </a:t>
            </a:r>
            <a:r>
              <a:rPr lang="pt-BR" dirty="0"/>
              <a:t>São Paulo: Pearson, 2012.</a:t>
            </a:r>
          </a:p>
          <a:p>
            <a:r>
              <a:rPr lang="pt-BR" dirty="0"/>
              <a:t>GRIFFITHS, T.; CHRISTIAN, B. </a:t>
            </a:r>
            <a:r>
              <a:rPr lang="pt-BR" b="1" dirty="0"/>
              <a:t>Algoritmos para viver – a ciência exata das decisões humanas.</a:t>
            </a:r>
            <a:r>
              <a:rPr lang="pt-BR" dirty="0"/>
              <a:t> Companhia das Letras, 2017.</a:t>
            </a:r>
          </a:p>
          <a:p>
            <a:r>
              <a:rPr lang="pt-BR" dirty="0"/>
              <a:t>LOYA, A. </a:t>
            </a:r>
            <a:r>
              <a:rPr lang="pt-BR" b="1" dirty="0"/>
              <a:t>Algorithms with Disney Frozen.</a:t>
            </a:r>
            <a:r>
              <a:rPr lang="pt-BR" dirty="0"/>
              <a:t> Disney Coding Adventures, 2018.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12B59B-246F-43DC-A89C-C09B706A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12</a:t>
            </a:fld>
            <a:endParaRPr lang="pt-BR" dirty="0"/>
          </a:p>
        </p:txBody>
      </p:sp>
      <p:pic>
        <p:nvPicPr>
          <p:cNvPr id="6" name="Á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4"/>
    </mc:Choice>
    <mc:Fallback xmlns="">
      <p:transition spd="slow" advTm="9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algoritmo?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Sequência de passos para alcançar um resultado.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Conceito geral que se aplica ao dia-a-dia.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2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25012A-44D9-437C-9C1B-491794E76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5221" y="3516934"/>
            <a:ext cx="2994573" cy="2158644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ttps://images.livrariasaraiva.com.br/imagemnet/imagem.aspx/?pro_id=9711021&amp;qld=90&amp;l=550&amp;a=-1&amp;PIM_Id=">
            <a:extLst>
              <a:ext uri="{FF2B5EF4-FFF2-40B4-BE49-F238E27FC236}">
                <a16:creationId xmlns:a16="http://schemas.microsoft.com/office/drawing/2014/main" id="{B4DB5922-4CF8-4D64-94C8-35ECBC17C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71" y="3495821"/>
            <a:ext cx="1491015" cy="217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204C12C-72E3-4D65-A086-BDE5FE2BFE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2483" y="3516934"/>
            <a:ext cx="1695873" cy="218103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83906DA-EC7D-40EC-8993-A1626E6E0290}"/>
              </a:ext>
            </a:extLst>
          </p:cNvPr>
          <p:cNvSpPr txBox="1"/>
          <p:nvPr/>
        </p:nvSpPr>
        <p:spPr>
          <a:xfrm>
            <a:off x="2056476" y="5704252"/>
            <a:ext cx="1672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Fonte: Afonso(2015)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A16BE4-1B68-4666-BF5E-6ED8D87D900F}"/>
              </a:ext>
            </a:extLst>
          </p:cNvPr>
          <p:cNvSpPr txBox="1"/>
          <p:nvPr/>
        </p:nvSpPr>
        <p:spPr>
          <a:xfrm>
            <a:off x="5071734" y="5704252"/>
            <a:ext cx="2613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Fonte: Griffiths e Christian (2017)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3F65B0-A506-45E3-8F7E-71AA629A861E}"/>
              </a:ext>
            </a:extLst>
          </p:cNvPr>
          <p:cNvSpPr txBox="1"/>
          <p:nvPr/>
        </p:nvSpPr>
        <p:spPr>
          <a:xfrm>
            <a:off x="8501650" y="5704252"/>
            <a:ext cx="1537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Fonte: Loya (2018)</a:t>
            </a:r>
          </a:p>
        </p:txBody>
      </p:sp>
      <p:pic>
        <p:nvPicPr>
          <p:cNvPr id="13" name="Á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17"/>
    </mc:Choice>
    <mc:Fallback xmlns="">
      <p:transition spd="slow" advTm="34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F278D-3AEE-4D38-B0F9-C07EB9AE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algoritmo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01C1CD-A4F2-4A1A-AED4-024975CF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3</a:t>
            </a:fld>
            <a:endParaRPr lang="pt-B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CF1161-9370-422F-8D72-B3ABD13AC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287" y="23423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FD043F4-A446-49B6-A566-51BE7E5B3A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205522"/>
              </p:ext>
            </p:extLst>
          </p:nvPr>
        </p:nvGraphicFramePr>
        <p:xfrm>
          <a:off x="609600" y="2247250"/>
          <a:ext cx="10972800" cy="202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Imagem de Bitmap" r:id="rId6" imgW="7380952" imgH="1343212" progId="Paint.Picture">
                  <p:embed/>
                </p:oleObj>
              </mc:Choice>
              <mc:Fallback>
                <p:oleObj name="Imagem de Bitmap" r:id="rId6" imgW="7380952" imgH="134321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47250"/>
                        <a:ext cx="10972800" cy="20290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01C266D5-6A97-43BC-8809-E3912745B425}"/>
              </a:ext>
            </a:extLst>
          </p:cNvPr>
          <p:cNvSpPr txBox="1"/>
          <p:nvPr/>
        </p:nvSpPr>
        <p:spPr>
          <a:xfrm>
            <a:off x="5033162" y="4301099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9" name="Á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99"/>
    </mc:Choice>
    <mc:Fallback xmlns="">
      <p:transition spd="slow" advTm="41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F278D-3AEE-4D38-B0F9-C07EB9AE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algoritmo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01C1CD-A4F2-4A1A-AED4-024975CF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4</a:t>
            </a:fld>
            <a:endParaRPr lang="pt-B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CF1161-9370-422F-8D72-B3ABD13AC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287" y="23423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FD043F4-A446-49B6-A566-51BE7E5B3A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247250"/>
          <a:ext cx="10972800" cy="202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Imagem de Bitmap" r:id="rId6" imgW="7380952" imgH="1343212" progId="Paint.Picture">
                  <p:embed/>
                </p:oleObj>
              </mc:Choice>
              <mc:Fallback>
                <p:oleObj name="Imagem de Bitmap" r:id="rId6" imgW="7380952" imgH="1343212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6FD043F4-A446-49B6-A566-51BE7E5B3A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47250"/>
                        <a:ext cx="10972800" cy="20290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01C266D5-6A97-43BC-8809-E3912745B425}"/>
              </a:ext>
            </a:extLst>
          </p:cNvPr>
          <p:cNvSpPr txBox="1"/>
          <p:nvPr/>
        </p:nvSpPr>
        <p:spPr>
          <a:xfrm>
            <a:off x="5033162" y="4301099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8EE6640-7BC8-4DBE-AC86-484BB14CE54E}"/>
              </a:ext>
            </a:extLst>
          </p:cNvPr>
          <p:cNvSpPr/>
          <p:nvPr/>
        </p:nvSpPr>
        <p:spPr>
          <a:xfrm>
            <a:off x="2138290" y="2203280"/>
            <a:ext cx="2236762" cy="28670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Á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1"/>
    </mc:Choice>
    <mc:Fallback xmlns="">
      <p:transition spd="slow" advTm="15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F278D-3AEE-4D38-B0F9-C07EB9AE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algoritmo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01C1CD-A4F2-4A1A-AED4-024975CF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5</a:t>
            </a:fld>
            <a:endParaRPr lang="pt-B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CF1161-9370-422F-8D72-B3ABD13AC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287" y="23423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FD043F4-A446-49B6-A566-51BE7E5B3A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247250"/>
          <a:ext cx="10972800" cy="202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Imagem de Bitmap" r:id="rId6" imgW="7380952" imgH="1343212" progId="Paint.Picture">
                  <p:embed/>
                </p:oleObj>
              </mc:Choice>
              <mc:Fallback>
                <p:oleObj name="Imagem de Bitmap" r:id="rId6" imgW="7380952" imgH="1343212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6FD043F4-A446-49B6-A566-51BE7E5B3A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47250"/>
                        <a:ext cx="10972800" cy="20290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01C266D5-6A97-43BC-8809-E3912745B425}"/>
              </a:ext>
            </a:extLst>
          </p:cNvPr>
          <p:cNvSpPr txBox="1"/>
          <p:nvPr/>
        </p:nvSpPr>
        <p:spPr>
          <a:xfrm>
            <a:off x="5033162" y="4301099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8EE6640-7BC8-4DBE-AC86-484BB14CE54E}"/>
              </a:ext>
            </a:extLst>
          </p:cNvPr>
          <p:cNvSpPr/>
          <p:nvPr/>
        </p:nvSpPr>
        <p:spPr>
          <a:xfrm>
            <a:off x="829995" y="2484633"/>
            <a:ext cx="844060" cy="2726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C52600-D236-4DDD-A534-8550485DED03}"/>
              </a:ext>
            </a:extLst>
          </p:cNvPr>
          <p:cNvSpPr/>
          <p:nvPr/>
        </p:nvSpPr>
        <p:spPr>
          <a:xfrm>
            <a:off x="829994" y="3378189"/>
            <a:ext cx="844060" cy="2726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A9B777E-0D4C-444F-AE8C-49288770827F}"/>
              </a:ext>
            </a:extLst>
          </p:cNvPr>
          <p:cNvSpPr/>
          <p:nvPr/>
        </p:nvSpPr>
        <p:spPr>
          <a:xfrm>
            <a:off x="829994" y="3058037"/>
            <a:ext cx="1064455" cy="31359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1917D4-AA0A-494E-A0B1-46806A1C6CBE}"/>
              </a:ext>
            </a:extLst>
          </p:cNvPr>
          <p:cNvSpPr/>
          <p:nvPr/>
        </p:nvSpPr>
        <p:spPr>
          <a:xfrm>
            <a:off x="841718" y="2777713"/>
            <a:ext cx="844060" cy="2726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Á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2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98"/>
    </mc:Choice>
    <mc:Fallback xmlns="">
      <p:transition spd="slow" advTm="23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F278D-3AEE-4D38-B0F9-C07EB9AEB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algoritmo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01C1CD-A4F2-4A1A-AED4-024975CF0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6</a:t>
            </a:fld>
            <a:endParaRPr lang="pt-B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CF1161-9370-422F-8D72-B3ABD13AC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287" y="23423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6FD043F4-A446-49B6-A566-51BE7E5B3A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247250"/>
          <a:ext cx="10972800" cy="202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Imagem de Bitmap" r:id="rId6" imgW="7380952" imgH="1343212" progId="Paint.Picture">
                  <p:embed/>
                </p:oleObj>
              </mc:Choice>
              <mc:Fallback>
                <p:oleObj name="Imagem de Bitmap" r:id="rId6" imgW="7380952" imgH="1343212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6FD043F4-A446-49B6-A566-51BE7E5B3A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47250"/>
                        <a:ext cx="10972800" cy="20290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01C266D5-6A97-43BC-8809-E3912745B425}"/>
              </a:ext>
            </a:extLst>
          </p:cNvPr>
          <p:cNvSpPr txBox="1"/>
          <p:nvPr/>
        </p:nvSpPr>
        <p:spPr>
          <a:xfrm>
            <a:off x="5033162" y="4301099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8EE6640-7BC8-4DBE-AC86-484BB14CE54E}"/>
              </a:ext>
            </a:extLst>
          </p:cNvPr>
          <p:cNvSpPr/>
          <p:nvPr/>
        </p:nvSpPr>
        <p:spPr>
          <a:xfrm>
            <a:off x="7862054" y="1217326"/>
            <a:ext cx="1997612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Linguagem Natural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A6CD7F7-D9FA-4176-B393-A76B5123919B}"/>
              </a:ext>
            </a:extLst>
          </p:cNvPr>
          <p:cNvCxnSpPr>
            <a:cxnSpLocks/>
          </p:cNvCxnSpPr>
          <p:nvPr/>
        </p:nvCxnSpPr>
        <p:spPr>
          <a:xfrm flipV="1">
            <a:off x="7271657" y="1858610"/>
            <a:ext cx="943429" cy="682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Á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62"/>
    </mc:Choice>
    <mc:Fallback xmlns="">
      <p:transition spd="slow" advTm="21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5066E-2618-4EAD-85F7-CE00059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algoritmo?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8E1EBD-B507-4E10-A56D-F6B67933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7</a:t>
            </a:fld>
            <a:endParaRPr lang="pt-BR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AEE34CE-50A0-4E20-8EEC-9ACA85CB1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8498071"/>
              </p:ext>
            </p:extLst>
          </p:nvPr>
        </p:nvGraphicFramePr>
        <p:xfrm>
          <a:off x="2039814" y="1261459"/>
          <a:ext cx="8121748" cy="4787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E68BA75-A3D9-450B-A1BF-50E433017BE5}"/>
              </a:ext>
            </a:extLst>
          </p:cNvPr>
          <p:cNvSpPr txBox="1"/>
          <p:nvPr/>
        </p:nvSpPr>
        <p:spPr>
          <a:xfrm>
            <a:off x="5029970" y="6049108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8C643C-9CFF-4E74-AAD0-43D15BFE84E6}"/>
              </a:ext>
            </a:extLst>
          </p:cNvPr>
          <p:cNvSpPr/>
          <p:nvPr/>
        </p:nvSpPr>
        <p:spPr>
          <a:xfrm>
            <a:off x="8154574" y="1913274"/>
            <a:ext cx="1997612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Método de Resolução de Problemas!</a:t>
            </a:r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3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5"/>
    </mc:Choice>
    <mc:Fallback xmlns="">
      <p:transition spd="slow" advTm="11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5066E-2618-4EAD-85F7-CE00059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algoritmo?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8E1EBD-B507-4E10-A56D-F6B67933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8</a:t>
            </a:fld>
            <a:endParaRPr lang="pt-BR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AEE34CE-50A0-4E20-8EEC-9ACA85CB16EC}"/>
              </a:ext>
            </a:extLst>
          </p:cNvPr>
          <p:cNvGraphicFramePr/>
          <p:nvPr/>
        </p:nvGraphicFramePr>
        <p:xfrm>
          <a:off x="2039814" y="1261459"/>
          <a:ext cx="8121748" cy="4787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E68BA75-A3D9-450B-A1BF-50E433017BE5}"/>
              </a:ext>
            </a:extLst>
          </p:cNvPr>
          <p:cNvSpPr txBox="1"/>
          <p:nvPr/>
        </p:nvSpPr>
        <p:spPr>
          <a:xfrm>
            <a:off x="5029970" y="6049108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6" name="Gráfico 5" descr="Marca de seleção">
            <a:extLst>
              <a:ext uri="{FF2B5EF4-FFF2-40B4-BE49-F238E27FC236}">
                <a16:creationId xmlns:a16="http://schemas.microsoft.com/office/drawing/2014/main" id="{5F6948A7-5881-483B-A6D6-ED241315FD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435600" y="1258738"/>
            <a:ext cx="914400" cy="91440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1"/>
    </mc:Choice>
    <mc:Fallback xmlns="">
      <p:transition spd="slow" advTm="7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75066E-2618-4EAD-85F7-CE0005919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algoritmo?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C8E1EBD-B507-4E10-A56D-F6B67933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9</a:t>
            </a:fld>
            <a:endParaRPr lang="pt-BR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DAEE34CE-50A0-4E20-8EEC-9ACA85CB16EC}"/>
              </a:ext>
            </a:extLst>
          </p:cNvPr>
          <p:cNvGraphicFramePr/>
          <p:nvPr/>
        </p:nvGraphicFramePr>
        <p:xfrm>
          <a:off x="2039814" y="1261459"/>
          <a:ext cx="8121748" cy="4787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DE68BA75-A3D9-450B-A1BF-50E433017BE5}"/>
              </a:ext>
            </a:extLst>
          </p:cNvPr>
          <p:cNvSpPr txBox="1"/>
          <p:nvPr/>
        </p:nvSpPr>
        <p:spPr>
          <a:xfrm>
            <a:off x="5029970" y="6049108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6" name="Gráfico 5" descr="Marca de seleção">
            <a:extLst>
              <a:ext uri="{FF2B5EF4-FFF2-40B4-BE49-F238E27FC236}">
                <a16:creationId xmlns:a16="http://schemas.microsoft.com/office/drawing/2014/main" id="{5F6948A7-5881-483B-A6D6-ED241315FD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954911" y="2514600"/>
            <a:ext cx="914400" cy="914400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5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3"/>
    </mc:Choice>
    <mc:Fallback xmlns="">
      <p:transition spd="slow" advTm="12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_EaD-2015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EaD-2015" id="{1CD05E6F-FEE5-461F-AFF6-DFFBA44DAB1D}" vid="{425DAB3E-BE53-44FC-8EF9-E93E6EEB7D3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2983</TotalTime>
  <Words>814</Words>
  <Application>Microsoft Office PowerPoint</Application>
  <PresentationFormat>Widescreen</PresentationFormat>
  <Paragraphs>122</Paragraphs>
  <Slides>12</Slides>
  <Notes>11</Notes>
  <HiddenSlides>0</HiddenSlides>
  <MMClips>12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Bradley Hand ITC</vt:lpstr>
      <vt:lpstr>Calibri</vt:lpstr>
      <vt:lpstr>STXingkai</vt:lpstr>
      <vt:lpstr>Tema_EaD-2015</vt:lpstr>
      <vt:lpstr>Imagem de Bitmap</vt:lpstr>
      <vt:lpstr>Introdução à lógica de programação</vt:lpstr>
      <vt:lpstr>O que é um algoritmo?</vt:lpstr>
      <vt:lpstr>Exemplo de algoritmo</vt:lpstr>
      <vt:lpstr>Exemplo de algoritmo</vt:lpstr>
      <vt:lpstr>Exemplo de algoritmo</vt:lpstr>
      <vt:lpstr>Exemplo de algoritmo</vt:lpstr>
      <vt:lpstr>Como criar um algoritmo?</vt:lpstr>
      <vt:lpstr>Como criar um algoritmo?</vt:lpstr>
      <vt:lpstr>Como criar um algoritmo?</vt:lpstr>
      <vt:lpstr>Como criar um algoritmo?</vt:lpstr>
      <vt:lpstr>Como criar um algoritmo?</vt:lpstr>
      <vt:lpstr>Referências</vt:lpstr>
    </vt:vector>
  </TitlesOfParts>
  <Company>Feevale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Ew Baccarin</dc:creator>
  <cp:lastModifiedBy>Gabriel Ew Baccarin</cp:lastModifiedBy>
  <cp:revision>103</cp:revision>
  <dcterms:created xsi:type="dcterms:W3CDTF">2018-11-29T20:08:42Z</dcterms:created>
  <dcterms:modified xsi:type="dcterms:W3CDTF">2019-07-11T23:48:08Z</dcterms:modified>
</cp:coreProperties>
</file>